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p:sldMasterIdLst>
    <p:sldMasterId id="2147483725" r:id="rId4"/>
  </p:sldMasterIdLst>
  <p:notesMasterIdLst>
    <p:notesMasterId r:id="rId17"/>
  </p:notesMasterIdLst>
  <p:sldIdLst>
    <p:sldId id="258" r:id="rId5"/>
    <p:sldId id="265" r:id="rId6"/>
    <p:sldId id="263" r:id="rId7"/>
    <p:sldId id="272" r:id="rId8"/>
    <p:sldId id="277" r:id="rId9"/>
    <p:sldId id="274" r:id="rId10"/>
    <p:sldId id="278" r:id="rId11"/>
    <p:sldId id="273" r:id="rId12"/>
    <p:sldId id="280" r:id="rId13"/>
    <p:sldId id="279" r:id="rId14"/>
    <p:sldId id="266" r:id="rId15"/>
    <p:sldId id="271" r:id="rId1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32E8798-0C64-4B99-AA8E-867B34AFA604}" v="117" dt="2022-02-02T16:23:56.782"/>
    <p1510:client id="{08324E28-650C-44AB-8FB0-BC554617845E}" v="17" dt="2022-02-02T16:38:58.086"/>
    <p1510:client id="{08E07A3F-949A-4702-A95B-50BE09C786BD}" v="12" dt="2022-02-02T16:40:18.186"/>
    <p1510:client id="{17F08CD9-BEBC-4C8D-BE65-542C1B2FA4D7}" v="12" dt="2022-02-02T16:28:18.027"/>
    <p1510:client id="{28487635-CA22-42F7-81C6-FFF247604FE1}" v="4" dt="2022-02-03T05:57:48.891"/>
    <p1510:client id="{2FEBDB98-D185-4B5D-B2DF-7BEE8D385F0B}" v="14" dt="2022-02-02T11:25:44.759"/>
    <p1510:client id="{59BBFE7F-BCE2-45F8-AF5B-44CBE791C76B}" v="177" dt="2022-02-02T05:39:25.921"/>
    <p1510:client id="{6AB07090-DBAC-4174-A9C5-2122D15C71E1}" v="1" dt="2022-02-02T13:01:52.785"/>
    <p1510:client id="{9043B708-DA62-4BBF-8958-97C8C9DCAE65}" v="224" dt="2022-02-02T11:39:57.733"/>
    <p1510:client id="{98B760DF-1CCB-FD49-B9DF-17E0FBF5580D}" v="4" dt="2022-02-02T07:02:17.432"/>
    <p1510:client id="{996ABEE1-0F2D-4E9E-ADA8-DCF0784A7831}" v="23" dt="2022-02-03T02:05:37.233"/>
    <p1510:client id="{D28DDEBE-5DF3-409B-8EE6-F1C309C613F5}" v="21" dt="2022-02-02T12:56:58.851"/>
    <p1510:client id="{D994DBAA-D71A-44FD-A278-6DA1D60731A1}" v="413" dt="2022-02-02T06:32:29.188"/>
    <p1510:client id="{DC8A339A-E3E1-485D-AFF1-017295E683E1}" v="70" dt="2022-02-03T06:02:56.324"/>
    <p1510:client id="{E2E117CF-7ACF-460C-9BD5-0F7FF11F3BCB}" v="6" dt="2022-02-03T03:25:36.624"/>
    <p1510:client id="{E852A850-8CF6-4008-AAD3-9973044CA250}" v="420" dt="2022-02-02T16:11:07.611"/>
    <p1510:client id="{FC62D7A9-3FC8-4297-AF8C-670FD9E8AA0C}" v="120" dt="2022-02-02T11:05:14.361"/>
  </p1510:revLst>
</p1510:revInfo>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中間スタイル 2 - アクセント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5940675A-B579-460E-94D1-54222C63F5DA}" styleName="スタイルなし、表のグリッド線あり">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3296810-A885-4BE3-A3E7-6D5BEEA58F35}" styleName="中間スタイル 2 - アクセント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D7AC3CCA-C797-4891-BE02-D94E43425B78}" styleName="スタイル (中間)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22838BEF-8BB2-4498-84A7-C5851F593DF1}" styleName="中間スタイル 4 - アクセント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5202B0CA-FC54-4496-8BCA-5EF66A818D29}" styleName="スタイル (濃色)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9D7B26C5-4107-4FEC-AEDC-1716B250A1EF}" styleName="スタイル (淡色)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073A0DAA-6AF3-43AB-8588-CEC1D06C72B9}" styleName="スタイル (中間)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p:cViewPr varScale="1">
        <p:scale>
          <a:sx n="121" d="100"/>
          <a:sy n="121" d="100"/>
        </p:scale>
        <p:origin x="190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omoya Terada" userId="S::g520273z@mails.cc.ehime-u.ac.jp::5f7a671e-8547-4516-813f-c28b3f746d81" providerId="AD" clId="Web-{426442D9-3E43-4EB3-8D45-AFE5BD547139}"/>
    <pc:docChg chg="modSld">
      <pc:chgData name="Tomoya Terada" userId="S::g520273z@mails.cc.ehime-u.ac.jp::5f7a671e-8547-4516-813f-c28b3f746d81" providerId="AD" clId="Web-{426442D9-3E43-4EB3-8D45-AFE5BD547139}" dt="2022-01-25T16:55:02.615" v="362"/>
      <pc:docMkLst>
        <pc:docMk/>
      </pc:docMkLst>
      <pc:sldChg chg="modNotes">
        <pc:chgData name="Tomoya Terada" userId="S::g520273z@mails.cc.ehime-u.ac.jp::5f7a671e-8547-4516-813f-c28b3f746d81" providerId="AD" clId="Web-{426442D9-3E43-4EB3-8D45-AFE5BD547139}" dt="2022-01-25T16:44:17.642" v="336"/>
        <pc:sldMkLst>
          <pc:docMk/>
          <pc:sldMk cId="3499502619" sldId="272"/>
        </pc:sldMkLst>
      </pc:sldChg>
      <pc:sldChg chg="modNotes">
        <pc:chgData name="Tomoya Terada" userId="S::g520273z@mails.cc.ehime-u.ac.jp::5f7a671e-8547-4516-813f-c28b3f746d81" providerId="AD" clId="Web-{426442D9-3E43-4EB3-8D45-AFE5BD547139}" dt="2022-01-25T16:55:02.615" v="362"/>
        <pc:sldMkLst>
          <pc:docMk/>
          <pc:sldMk cId="2871228449" sldId="273"/>
        </pc:sldMkLst>
      </pc:sldChg>
      <pc:sldChg chg="addSp delSp modSp modNotes">
        <pc:chgData name="Tomoya Terada" userId="S::g520273z@mails.cc.ehime-u.ac.jp::5f7a671e-8547-4516-813f-c28b3f746d81" providerId="AD" clId="Web-{426442D9-3E43-4EB3-8D45-AFE5BD547139}" dt="2022-01-25T16:28:19.697" v="192"/>
        <pc:sldMkLst>
          <pc:docMk/>
          <pc:sldMk cId="2051044852" sldId="274"/>
        </pc:sldMkLst>
        <pc:spChg chg="mod">
          <ac:chgData name="Tomoya Terada" userId="S::g520273z@mails.cc.ehime-u.ac.jp::5f7a671e-8547-4516-813f-c28b3f746d81" providerId="AD" clId="Web-{426442D9-3E43-4EB3-8D45-AFE5BD547139}" dt="2022-01-25T16:11:07.699" v="39"/>
          <ac:spMkLst>
            <pc:docMk/>
            <pc:sldMk cId="2051044852" sldId="274"/>
            <ac:spMk id="3" creationId="{02CE686A-C4F1-41A0-826F-0C3C7881DC8B}"/>
          </ac:spMkLst>
        </pc:spChg>
        <pc:spChg chg="add del">
          <ac:chgData name="Tomoya Terada" userId="S::g520273z@mails.cc.ehime-u.ac.jp::5f7a671e-8547-4516-813f-c28b3f746d81" providerId="AD" clId="Web-{426442D9-3E43-4EB3-8D45-AFE5BD547139}" dt="2022-01-25T16:10:17.964" v="28"/>
          <ac:spMkLst>
            <pc:docMk/>
            <pc:sldMk cId="2051044852" sldId="274"/>
            <ac:spMk id="5" creationId="{8A9F7C32-6842-4D90-8649-8C3C97F4DCFA}"/>
          </ac:spMkLst>
        </pc:spChg>
        <pc:spChg chg="add mod">
          <ac:chgData name="Tomoya Terada" userId="S::g520273z@mails.cc.ehime-u.ac.jp::5f7a671e-8547-4516-813f-c28b3f746d81" providerId="AD" clId="Web-{426442D9-3E43-4EB3-8D45-AFE5BD547139}" dt="2022-01-25T16:19:20.982" v="122" actId="1076"/>
          <ac:spMkLst>
            <pc:docMk/>
            <pc:sldMk cId="2051044852" sldId="274"/>
            <ac:spMk id="6" creationId="{BCDDC78E-43D6-4EB1-87E9-262635BF073E}"/>
          </ac:spMkLst>
        </pc:spChg>
        <pc:spChg chg="mod">
          <ac:chgData name="Tomoya Terada" userId="S::g520273z@mails.cc.ehime-u.ac.jp::5f7a671e-8547-4516-813f-c28b3f746d81" providerId="AD" clId="Web-{426442D9-3E43-4EB3-8D45-AFE5BD547139}" dt="2022-01-25T16:05:37.113" v="26" actId="20577"/>
          <ac:spMkLst>
            <pc:docMk/>
            <pc:sldMk cId="2051044852" sldId="274"/>
            <ac:spMk id="7" creationId="{D64C0AFE-0333-452C-9A8B-66A696B4C348}"/>
          </ac:spMkLst>
        </pc:spChg>
        <pc:spChg chg="add del">
          <ac:chgData name="Tomoya Terada" userId="S::g520273z@mails.cc.ehime-u.ac.jp::5f7a671e-8547-4516-813f-c28b3f746d81" providerId="AD" clId="Web-{426442D9-3E43-4EB3-8D45-AFE5BD547139}" dt="2022-01-25T16:12:16.950" v="42"/>
          <ac:spMkLst>
            <pc:docMk/>
            <pc:sldMk cId="2051044852" sldId="274"/>
            <ac:spMk id="8" creationId="{42C746E2-EE28-4965-BBE2-7E9DBA9E2B3D}"/>
          </ac:spMkLst>
        </pc:spChg>
        <pc:spChg chg="add mod ord">
          <ac:chgData name="Tomoya Terada" userId="S::g520273z@mails.cc.ehime-u.ac.jp::5f7a671e-8547-4516-813f-c28b3f746d81" providerId="AD" clId="Web-{426442D9-3E43-4EB3-8D45-AFE5BD547139}" dt="2022-01-25T16:19:23.904" v="123" actId="1076"/>
          <ac:spMkLst>
            <pc:docMk/>
            <pc:sldMk cId="2051044852" sldId="274"/>
            <ac:spMk id="10" creationId="{64BE0FE6-7ED4-45FC-ABFB-7E7297B0981B}"/>
          </ac:spMkLst>
        </pc:spChg>
        <pc:spChg chg="add mod">
          <ac:chgData name="Tomoya Terada" userId="S::g520273z@mails.cc.ehime-u.ac.jp::5f7a671e-8547-4516-813f-c28b3f746d81" providerId="AD" clId="Web-{426442D9-3E43-4EB3-8D45-AFE5BD547139}" dt="2022-01-25T16:22:29.631" v="140" actId="14100"/>
          <ac:spMkLst>
            <pc:docMk/>
            <pc:sldMk cId="2051044852" sldId="274"/>
            <ac:spMk id="11" creationId="{5FE5CB37-FBF4-4AA7-BC75-4C9C976F9E96}"/>
          </ac:spMkLst>
        </pc:spChg>
        <pc:spChg chg="add mod">
          <ac:chgData name="Tomoya Terada" userId="S::g520273z@mails.cc.ehime-u.ac.jp::5f7a671e-8547-4516-813f-c28b3f746d81" providerId="AD" clId="Web-{426442D9-3E43-4EB3-8D45-AFE5BD547139}" dt="2022-01-25T16:19:35.263" v="126" actId="1076"/>
          <ac:spMkLst>
            <pc:docMk/>
            <pc:sldMk cId="2051044852" sldId="274"/>
            <ac:spMk id="12" creationId="{8457F85B-FE81-4BB8-98C4-ECA3002388B4}"/>
          </ac:spMkLst>
        </pc:spChg>
        <pc:spChg chg="add mod">
          <ac:chgData name="Tomoya Terada" userId="S::g520273z@mails.cc.ehime-u.ac.jp::5f7a671e-8547-4516-813f-c28b3f746d81" providerId="AD" clId="Web-{426442D9-3E43-4EB3-8D45-AFE5BD547139}" dt="2022-01-25T16:19:31.279" v="125" actId="1076"/>
          <ac:spMkLst>
            <pc:docMk/>
            <pc:sldMk cId="2051044852" sldId="274"/>
            <ac:spMk id="13" creationId="{8BADC347-3506-4E84-B4DD-A641957FEBEC}"/>
          </ac:spMkLst>
        </pc:spChg>
        <pc:spChg chg="add mod">
          <ac:chgData name="Tomoya Terada" userId="S::g520273z@mails.cc.ehime-u.ac.jp::5f7a671e-8547-4516-813f-c28b3f746d81" providerId="AD" clId="Web-{426442D9-3E43-4EB3-8D45-AFE5BD547139}" dt="2022-01-25T16:19:38.951" v="127" actId="1076"/>
          <ac:spMkLst>
            <pc:docMk/>
            <pc:sldMk cId="2051044852" sldId="274"/>
            <ac:spMk id="14" creationId="{50D5186F-60FC-4FCA-920A-3935C6BCC748}"/>
          </ac:spMkLst>
        </pc:spChg>
        <pc:spChg chg="add mod">
          <ac:chgData name="Tomoya Terada" userId="S::g520273z@mails.cc.ehime-u.ac.jp::5f7a671e-8547-4516-813f-c28b3f746d81" providerId="AD" clId="Web-{426442D9-3E43-4EB3-8D45-AFE5BD547139}" dt="2022-01-25T16:19:57.076" v="129" actId="1076"/>
          <ac:spMkLst>
            <pc:docMk/>
            <pc:sldMk cId="2051044852" sldId="274"/>
            <ac:spMk id="15" creationId="{370BCE39-B2E2-4742-B927-86CC1E13AC79}"/>
          </ac:spMkLst>
        </pc:spChg>
        <pc:spChg chg="add mod">
          <ac:chgData name="Tomoya Terada" userId="S::g520273z@mails.cc.ehime-u.ac.jp::5f7a671e-8547-4516-813f-c28b3f746d81" providerId="AD" clId="Web-{426442D9-3E43-4EB3-8D45-AFE5BD547139}" dt="2022-01-25T16:24:19.437" v="155" actId="20577"/>
          <ac:spMkLst>
            <pc:docMk/>
            <pc:sldMk cId="2051044852" sldId="274"/>
            <ac:spMk id="16" creationId="{502A5FD4-969D-4835-BB4E-02F58E3324F8}"/>
          </ac:spMkLst>
        </pc:spChg>
        <pc:picChg chg="add mod">
          <ac:chgData name="Tomoya Terada" userId="S::g520273z@mails.cc.ehime-u.ac.jp::5f7a671e-8547-4516-813f-c28b3f746d81" providerId="AD" clId="Web-{426442D9-3E43-4EB3-8D45-AFE5BD547139}" dt="2022-01-25T16:19:27.216" v="124" actId="1076"/>
          <ac:picMkLst>
            <pc:docMk/>
            <pc:sldMk cId="2051044852" sldId="274"/>
            <ac:picMk id="9" creationId="{76FD6D80-B731-4FE7-A1EE-F41598C5329B}"/>
          </ac:picMkLst>
        </pc:picChg>
      </pc:sldChg>
    </pc:docChg>
  </pc:docChgLst>
  <pc:docChgLst>
    <pc:chgData name="Hiyuga Koretaka" userId="S::g520179u@mails.cc.ehime-u.ac.jp::136530c0-6879-466b-aa57-fd53427b1506" providerId="AD" clId="Web-{BA3EBD54-5670-46FC-8424-F2E4CE29572B}"/>
    <pc:docChg chg="modSld">
      <pc:chgData name="Hiyuga Koretaka" userId="S::g520179u@mails.cc.ehime-u.ac.jp::136530c0-6879-466b-aa57-fd53427b1506" providerId="AD" clId="Web-{BA3EBD54-5670-46FC-8424-F2E4CE29572B}" dt="2022-01-21T03:22:24.762" v="19"/>
      <pc:docMkLst>
        <pc:docMk/>
      </pc:docMkLst>
      <pc:sldChg chg="modSp">
        <pc:chgData name="Hiyuga Koretaka" userId="S::g520179u@mails.cc.ehime-u.ac.jp::136530c0-6879-466b-aa57-fd53427b1506" providerId="AD" clId="Web-{BA3EBD54-5670-46FC-8424-F2E4CE29572B}" dt="2022-01-21T03:22:24.762" v="19"/>
        <pc:sldMkLst>
          <pc:docMk/>
          <pc:sldMk cId="2424100888" sldId="276"/>
        </pc:sldMkLst>
        <pc:graphicFrameChg chg="mod modGraphic">
          <ac:chgData name="Hiyuga Koretaka" userId="S::g520179u@mails.cc.ehime-u.ac.jp::136530c0-6879-466b-aa57-fd53427b1506" providerId="AD" clId="Web-{BA3EBD54-5670-46FC-8424-F2E4CE29572B}" dt="2022-01-21T03:22:24.762" v="19"/>
          <ac:graphicFrameMkLst>
            <pc:docMk/>
            <pc:sldMk cId="2424100888" sldId="276"/>
            <ac:graphicFrameMk id="6" creationId="{F2F8FA08-0A69-428E-89FA-F21A2091BD32}"/>
          </ac:graphicFrameMkLst>
        </pc:graphicFrameChg>
      </pc:sldChg>
    </pc:docChg>
  </pc:docChgLst>
  <pc:docChgLst>
    <pc:chgData name="Hiyuga Koretaka" userId="S::g520179u@mails.cc.ehime-u.ac.jp::136530c0-6879-466b-aa57-fd53427b1506" providerId="AD" clId="Web-{D7FC2729-8A00-4C4D-AFEC-D00AE16DAAA4}"/>
    <pc:docChg chg="addSld delSld modSld sldOrd">
      <pc:chgData name="Hiyuga Koretaka" userId="S::g520179u@mails.cc.ehime-u.ac.jp::136530c0-6879-466b-aa57-fd53427b1506" providerId="AD" clId="Web-{D7FC2729-8A00-4C4D-AFEC-D00AE16DAAA4}" dt="2021-11-15T01:56:18.590" v="64"/>
      <pc:docMkLst>
        <pc:docMk/>
      </pc:docMkLst>
      <pc:sldChg chg="addSp delSp modSp del">
        <pc:chgData name="Hiyuga Koretaka" userId="S::g520179u@mails.cc.ehime-u.ac.jp::136530c0-6879-466b-aa57-fd53427b1506" providerId="AD" clId="Web-{D7FC2729-8A00-4C4D-AFEC-D00AE16DAAA4}" dt="2021-11-15T01:52:06.677" v="21"/>
        <pc:sldMkLst>
          <pc:docMk/>
          <pc:sldMk cId="2837267182" sldId="259"/>
        </pc:sldMkLst>
        <pc:spChg chg="del mod">
          <ac:chgData name="Hiyuga Koretaka" userId="S::g520179u@mails.cc.ehime-u.ac.jp::136530c0-6879-466b-aa57-fd53427b1506" providerId="AD" clId="Web-{D7FC2729-8A00-4C4D-AFEC-D00AE16DAAA4}" dt="2021-11-15T01:51:52.755" v="18"/>
          <ac:spMkLst>
            <pc:docMk/>
            <pc:sldMk cId="2837267182" sldId="259"/>
            <ac:spMk id="2" creationId="{34B13334-6A60-4C74-B640-5D0AE2297582}"/>
          </ac:spMkLst>
        </pc:spChg>
        <pc:spChg chg="del">
          <ac:chgData name="Hiyuga Koretaka" userId="S::g520179u@mails.cc.ehime-u.ac.jp::136530c0-6879-466b-aa57-fd53427b1506" providerId="AD" clId="Web-{D7FC2729-8A00-4C4D-AFEC-D00AE16DAAA4}" dt="2021-11-15T01:45:18.135" v="4"/>
          <ac:spMkLst>
            <pc:docMk/>
            <pc:sldMk cId="2837267182" sldId="259"/>
            <ac:spMk id="3" creationId="{642A536E-C0FD-4014-9A98-607ABA6EDB4A}"/>
          </ac:spMkLst>
        </pc:spChg>
        <pc:spChg chg="add mod">
          <ac:chgData name="Hiyuga Koretaka" userId="S::g520179u@mails.cc.ehime-u.ac.jp::136530c0-6879-466b-aa57-fd53427b1506" providerId="AD" clId="Web-{D7FC2729-8A00-4C4D-AFEC-D00AE16DAAA4}" dt="2021-11-15T01:51:56.739" v="19" actId="1076"/>
          <ac:spMkLst>
            <pc:docMk/>
            <pc:sldMk cId="2837267182" sldId="259"/>
            <ac:spMk id="6" creationId="{8A84F193-2D6A-4230-9FD2-6FEF408C0832}"/>
          </ac:spMkLst>
        </pc:spChg>
        <pc:spChg chg="add mod">
          <ac:chgData name="Hiyuga Koretaka" userId="S::g520179u@mails.cc.ehime-u.ac.jp::136530c0-6879-466b-aa57-fd53427b1506" providerId="AD" clId="Web-{D7FC2729-8A00-4C4D-AFEC-D00AE16DAAA4}" dt="2021-11-15T01:51:52.755" v="18"/>
          <ac:spMkLst>
            <pc:docMk/>
            <pc:sldMk cId="2837267182" sldId="259"/>
            <ac:spMk id="8" creationId="{8C1AE314-DEFF-4F5D-9006-995CE11580F5}"/>
          </ac:spMkLst>
        </pc:spChg>
        <pc:graphicFrameChg chg="add del mod ord modGraphic">
          <ac:chgData name="Hiyuga Koretaka" userId="S::g520179u@mails.cc.ehime-u.ac.jp::136530c0-6879-466b-aa57-fd53427b1506" providerId="AD" clId="Web-{D7FC2729-8A00-4C4D-AFEC-D00AE16DAAA4}" dt="2021-11-15T01:46:20.184" v="11"/>
          <ac:graphicFrameMkLst>
            <pc:docMk/>
            <pc:sldMk cId="2837267182" sldId="259"/>
            <ac:graphicFrameMk id="4" creationId="{FA317519-9B52-4771-ACE3-8C0AECEF764F}"/>
          </ac:graphicFrameMkLst>
        </pc:graphicFrameChg>
      </pc:sldChg>
      <pc:sldChg chg="addSp delSp modSp new del">
        <pc:chgData name="Hiyuga Koretaka" userId="S::g520179u@mails.cc.ehime-u.ac.jp::136530c0-6879-466b-aa57-fd53427b1506" providerId="AD" clId="Web-{D7FC2729-8A00-4C4D-AFEC-D00AE16DAAA4}" dt="2021-11-15T01:53:45.711" v="33"/>
        <pc:sldMkLst>
          <pc:docMk/>
          <pc:sldMk cId="772636564" sldId="261"/>
        </pc:sldMkLst>
        <pc:picChg chg="add del mod">
          <ac:chgData name="Hiyuga Koretaka" userId="S::g520179u@mails.cc.ehime-u.ac.jp::136530c0-6879-466b-aa57-fd53427b1506" providerId="AD" clId="Web-{D7FC2729-8A00-4C4D-AFEC-D00AE16DAAA4}" dt="2021-11-15T01:53:11.132" v="31"/>
          <ac:picMkLst>
            <pc:docMk/>
            <pc:sldMk cId="772636564" sldId="261"/>
            <ac:picMk id="2" creationId="{783398E9-ED39-4FAD-A6D3-E73420AAD048}"/>
          </ac:picMkLst>
        </pc:picChg>
      </pc:sldChg>
      <pc:sldChg chg="addSp delSp modSp new ord">
        <pc:chgData name="Hiyuga Koretaka" userId="S::g520179u@mails.cc.ehime-u.ac.jp::136530c0-6879-466b-aa57-fd53427b1506" providerId="AD" clId="Web-{D7FC2729-8A00-4C4D-AFEC-D00AE16DAAA4}" dt="2021-11-15T01:55:36.495" v="63"/>
        <pc:sldMkLst>
          <pc:docMk/>
          <pc:sldMk cId="304690774" sldId="262"/>
        </pc:sldMkLst>
        <pc:spChg chg="mod">
          <ac:chgData name="Hiyuga Koretaka" userId="S::g520179u@mails.cc.ehime-u.ac.jp::136530c0-6879-466b-aa57-fd53427b1506" providerId="AD" clId="Web-{D7FC2729-8A00-4C4D-AFEC-D00AE16DAAA4}" dt="2021-11-15T01:54:41.478" v="62" actId="20577"/>
          <ac:spMkLst>
            <pc:docMk/>
            <pc:sldMk cId="304690774" sldId="262"/>
            <ac:spMk id="2" creationId="{80BE68CA-7E88-44B7-8C93-F239DC1695D6}"/>
          </ac:spMkLst>
        </pc:spChg>
        <pc:spChg chg="del">
          <ac:chgData name="Hiyuga Koretaka" userId="S::g520179u@mails.cc.ehime-u.ac.jp::136530c0-6879-466b-aa57-fd53427b1506" providerId="AD" clId="Web-{D7FC2729-8A00-4C4D-AFEC-D00AE16DAAA4}" dt="2021-11-15T01:54:03.649" v="50"/>
          <ac:spMkLst>
            <pc:docMk/>
            <pc:sldMk cId="304690774" sldId="262"/>
            <ac:spMk id="3" creationId="{C16E1E3C-56BD-4C7B-92AC-BC5F89D5EC34}"/>
          </ac:spMkLst>
        </pc:spChg>
        <pc:picChg chg="add mod ord">
          <ac:chgData name="Hiyuga Koretaka" userId="S::g520179u@mails.cc.ehime-u.ac.jp::136530c0-6879-466b-aa57-fd53427b1506" providerId="AD" clId="Web-{D7FC2729-8A00-4C4D-AFEC-D00AE16DAAA4}" dt="2021-11-15T01:54:31.915" v="56" actId="14100"/>
          <ac:picMkLst>
            <pc:docMk/>
            <pc:sldMk cId="304690774" sldId="262"/>
            <ac:picMk id="4" creationId="{F3F35747-CD17-41E2-8701-49509BE1A487}"/>
          </ac:picMkLst>
        </pc:picChg>
      </pc:sldChg>
      <pc:sldChg chg="new">
        <pc:chgData name="Hiyuga Koretaka" userId="S::g520179u@mails.cc.ehime-u.ac.jp::136530c0-6879-466b-aa57-fd53427b1506" providerId="AD" clId="Web-{D7FC2729-8A00-4C4D-AFEC-D00AE16DAAA4}" dt="2021-11-15T01:56:18.590" v="64"/>
        <pc:sldMkLst>
          <pc:docMk/>
          <pc:sldMk cId="3095369646" sldId="263"/>
        </pc:sldMkLst>
      </pc:sldChg>
    </pc:docChg>
  </pc:docChgLst>
  <pc:docChgLst>
    <pc:chgData name="Hiyuga Koretaka" userId="S::g520179u@mails.cc.ehime-u.ac.jp::136530c0-6879-466b-aa57-fd53427b1506" providerId="AD" clId="Web-{4EC44A6F-7468-4B83-99F5-1CBBF627D910}"/>
    <pc:docChg chg="modSld">
      <pc:chgData name="Hiyuga Koretaka" userId="S::g520179u@mails.cc.ehime-u.ac.jp::136530c0-6879-466b-aa57-fd53427b1506" providerId="AD" clId="Web-{4EC44A6F-7468-4B83-99F5-1CBBF627D910}" dt="2022-01-28T03:31:46.344" v="43" actId="1076"/>
      <pc:docMkLst>
        <pc:docMk/>
      </pc:docMkLst>
      <pc:sldChg chg="modSp">
        <pc:chgData name="Hiyuga Koretaka" userId="S::g520179u@mails.cc.ehime-u.ac.jp::136530c0-6879-466b-aa57-fd53427b1506" providerId="AD" clId="Web-{4EC44A6F-7468-4B83-99F5-1CBBF627D910}" dt="2022-01-28T03:31:46.344" v="43" actId="1076"/>
        <pc:sldMkLst>
          <pc:docMk/>
          <pc:sldMk cId="2051044852" sldId="274"/>
        </pc:sldMkLst>
        <pc:spChg chg="mod">
          <ac:chgData name="Hiyuga Koretaka" userId="S::g520179u@mails.cc.ehime-u.ac.jp::136530c0-6879-466b-aa57-fd53427b1506" providerId="AD" clId="Web-{4EC44A6F-7468-4B83-99F5-1CBBF627D910}" dt="2022-01-28T03:31:01.343" v="33" actId="1076"/>
          <ac:spMkLst>
            <pc:docMk/>
            <pc:sldMk cId="2051044852" sldId="274"/>
            <ac:spMk id="6" creationId="{BCDDC78E-43D6-4EB1-87E9-262635BF073E}"/>
          </ac:spMkLst>
        </pc:spChg>
        <pc:spChg chg="mod">
          <ac:chgData name="Hiyuga Koretaka" userId="S::g520179u@mails.cc.ehime-u.ac.jp::136530c0-6879-466b-aa57-fd53427b1506" providerId="AD" clId="Web-{4EC44A6F-7468-4B83-99F5-1CBBF627D910}" dt="2022-01-28T03:31:22.030" v="41" actId="1076"/>
          <ac:spMkLst>
            <pc:docMk/>
            <pc:sldMk cId="2051044852" sldId="274"/>
            <ac:spMk id="10" creationId="{64BE0FE6-7ED4-45FC-ABFB-7E7297B0981B}"/>
          </ac:spMkLst>
        </pc:spChg>
        <pc:spChg chg="mod">
          <ac:chgData name="Hiyuga Koretaka" userId="S::g520179u@mails.cc.ehime-u.ac.jp::136530c0-6879-466b-aa57-fd53427b1506" providerId="AD" clId="Web-{4EC44A6F-7468-4B83-99F5-1CBBF627D910}" dt="2022-01-28T03:31:28.015" v="42" actId="1076"/>
          <ac:spMkLst>
            <pc:docMk/>
            <pc:sldMk cId="2051044852" sldId="274"/>
            <ac:spMk id="11" creationId="{5FE5CB37-FBF4-4AA7-BC75-4C9C976F9E96}"/>
          </ac:spMkLst>
        </pc:spChg>
        <pc:spChg chg="mod">
          <ac:chgData name="Hiyuga Koretaka" userId="S::g520179u@mails.cc.ehime-u.ac.jp::136530c0-6879-466b-aa57-fd53427b1506" providerId="AD" clId="Web-{4EC44A6F-7468-4B83-99F5-1CBBF627D910}" dt="2022-01-28T03:31:05.561" v="35" actId="1076"/>
          <ac:spMkLst>
            <pc:docMk/>
            <pc:sldMk cId="2051044852" sldId="274"/>
            <ac:spMk id="12" creationId="{8457F85B-FE81-4BB8-98C4-ECA3002388B4}"/>
          </ac:spMkLst>
        </pc:spChg>
        <pc:spChg chg="mod">
          <ac:chgData name="Hiyuga Koretaka" userId="S::g520179u@mails.cc.ehime-u.ac.jp::136530c0-6879-466b-aa57-fd53427b1506" providerId="AD" clId="Web-{4EC44A6F-7468-4B83-99F5-1CBBF627D910}" dt="2022-01-28T03:30:11.201" v="4" actId="1076"/>
          <ac:spMkLst>
            <pc:docMk/>
            <pc:sldMk cId="2051044852" sldId="274"/>
            <ac:spMk id="13" creationId="{8BADC347-3506-4E84-B4DD-A641957FEBEC}"/>
          </ac:spMkLst>
        </pc:spChg>
        <pc:spChg chg="mod">
          <ac:chgData name="Hiyuga Koretaka" userId="S::g520179u@mails.cc.ehime-u.ac.jp::136530c0-6879-466b-aa57-fd53427b1506" providerId="AD" clId="Web-{4EC44A6F-7468-4B83-99F5-1CBBF627D910}" dt="2022-01-28T03:31:46.344" v="43" actId="1076"/>
          <ac:spMkLst>
            <pc:docMk/>
            <pc:sldMk cId="2051044852" sldId="274"/>
            <ac:spMk id="14" creationId="{50D5186F-60FC-4FCA-920A-3935C6BCC748}"/>
          </ac:spMkLst>
        </pc:spChg>
        <pc:spChg chg="mod">
          <ac:chgData name="Hiyuga Koretaka" userId="S::g520179u@mails.cc.ehime-u.ac.jp::136530c0-6879-466b-aa57-fd53427b1506" providerId="AD" clId="Web-{4EC44A6F-7468-4B83-99F5-1CBBF627D910}" dt="2022-01-28T03:31:07.718" v="36" actId="1076"/>
          <ac:spMkLst>
            <pc:docMk/>
            <pc:sldMk cId="2051044852" sldId="274"/>
            <ac:spMk id="15" creationId="{370BCE39-B2E2-4742-B927-86CC1E13AC79}"/>
          </ac:spMkLst>
        </pc:spChg>
        <pc:spChg chg="mod">
          <ac:chgData name="Hiyuga Koretaka" userId="S::g520179u@mails.cc.ehime-u.ac.jp::136530c0-6879-466b-aa57-fd53427b1506" providerId="AD" clId="Web-{4EC44A6F-7468-4B83-99F5-1CBBF627D910}" dt="2022-01-28T03:30:17.763" v="6" actId="1076"/>
          <ac:spMkLst>
            <pc:docMk/>
            <pc:sldMk cId="2051044852" sldId="274"/>
            <ac:spMk id="16" creationId="{502A5FD4-969D-4835-BB4E-02F58E3324F8}"/>
          </ac:spMkLst>
        </pc:spChg>
        <pc:picChg chg="mod">
          <ac:chgData name="Hiyuga Koretaka" userId="S::g520179u@mails.cc.ehime-u.ac.jp::136530c0-6879-466b-aa57-fd53427b1506" providerId="AD" clId="Web-{4EC44A6F-7468-4B83-99F5-1CBBF627D910}" dt="2022-01-28T03:30:20.154" v="7" actId="1076"/>
          <ac:picMkLst>
            <pc:docMk/>
            <pc:sldMk cId="2051044852" sldId="274"/>
            <ac:picMk id="9" creationId="{76FD6D80-B731-4FE7-A1EE-F41598C5329B}"/>
          </ac:picMkLst>
        </pc:picChg>
      </pc:sldChg>
    </pc:docChg>
  </pc:docChgLst>
  <pc:docChgLst>
    <pc:chgData name="Hiyuga Koretaka" userId="S::g520179u@mails.cc.ehime-u.ac.jp::136530c0-6879-466b-aa57-fd53427b1506" providerId="AD" clId="Web-{5DF1730F-F5CA-4C76-B8BB-8BE25FF00639}"/>
    <pc:docChg chg="modSld">
      <pc:chgData name="Hiyuga Koretaka" userId="S::g520179u@mails.cc.ehime-u.ac.jp::136530c0-6879-466b-aa57-fd53427b1506" providerId="AD" clId="Web-{5DF1730F-F5CA-4C76-B8BB-8BE25FF00639}" dt="2022-01-24T08:23:32.467" v="4" actId="20577"/>
      <pc:docMkLst>
        <pc:docMk/>
      </pc:docMkLst>
      <pc:sldChg chg="modSp">
        <pc:chgData name="Hiyuga Koretaka" userId="S::g520179u@mails.cc.ehime-u.ac.jp::136530c0-6879-466b-aa57-fd53427b1506" providerId="AD" clId="Web-{5DF1730F-F5CA-4C76-B8BB-8BE25FF00639}" dt="2022-01-24T08:23:32.467" v="4" actId="20577"/>
        <pc:sldMkLst>
          <pc:docMk/>
          <pc:sldMk cId="2424100888" sldId="276"/>
        </pc:sldMkLst>
        <pc:spChg chg="mod">
          <ac:chgData name="Hiyuga Koretaka" userId="S::g520179u@mails.cc.ehime-u.ac.jp::136530c0-6879-466b-aa57-fd53427b1506" providerId="AD" clId="Web-{5DF1730F-F5CA-4C76-B8BB-8BE25FF00639}" dt="2022-01-24T08:23:32.467" v="4" actId="20577"/>
          <ac:spMkLst>
            <pc:docMk/>
            <pc:sldMk cId="2424100888" sldId="276"/>
            <ac:spMk id="3" creationId="{50E512FC-164D-4068-9A99-AD0D10F03F72}"/>
          </ac:spMkLst>
        </pc:spChg>
      </pc:sldChg>
    </pc:docChg>
  </pc:docChgLst>
  <pc:docChgLst>
    <pc:chgData name="Hiyuga Koretaka" userId="S::g520179u@mails.cc.ehime-u.ac.jp::136530c0-6879-466b-aa57-fd53427b1506" providerId="AD" clId="Web-{1F63AD6B-BE86-4BA4-AEE2-7C5476912040}"/>
    <pc:docChg chg="mod modSld modMainMaster">
      <pc:chgData name="Hiyuga Koretaka" userId="S::g520179u@mails.cc.ehime-u.ac.jp::136530c0-6879-466b-aa57-fd53427b1506" providerId="AD" clId="Web-{1F63AD6B-BE86-4BA4-AEE2-7C5476912040}" dt="2021-11-15T11:32:04.331" v="2"/>
      <pc:docMkLst>
        <pc:docMk/>
      </pc:docMkLst>
      <pc:sldChg chg="addSp delSp modSp">
        <pc:chgData name="Hiyuga Koretaka" userId="S::g520179u@mails.cc.ehime-u.ac.jp::136530c0-6879-466b-aa57-fd53427b1506" providerId="AD" clId="Web-{1F63AD6B-BE86-4BA4-AEE2-7C5476912040}" dt="2021-11-15T11:31:57.143" v="1"/>
        <pc:sldMkLst>
          <pc:docMk/>
          <pc:sldMk cId="3443851728" sldId="258"/>
        </pc:sldMkLst>
        <pc:spChg chg="add del mod">
          <ac:chgData name="Hiyuga Koretaka" userId="S::g520179u@mails.cc.ehime-u.ac.jp::136530c0-6879-466b-aa57-fd53427b1506" providerId="AD" clId="Web-{1F63AD6B-BE86-4BA4-AEE2-7C5476912040}" dt="2021-11-15T11:31:57.143" v="1"/>
          <ac:spMkLst>
            <pc:docMk/>
            <pc:sldMk cId="3443851728" sldId="258"/>
            <ac:spMk id="4" creationId="{7F2908F6-4B85-4200-8B43-9AE06AC37B45}"/>
          </ac:spMkLst>
        </pc:spChg>
      </pc:sldChg>
      <pc:sldChg chg="addSp modSp">
        <pc:chgData name="Hiyuga Koretaka" userId="S::g520179u@mails.cc.ehime-u.ac.jp::136530c0-6879-466b-aa57-fd53427b1506" providerId="AD" clId="Web-{1F63AD6B-BE86-4BA4-AEE2-7C5476912040}" dt="2021-11-15T11:32:04.331" v="2"/>
        <pc:sldMkLst>
          <pc:docMk/>
          <pc:sldMk cId="2395237756" sldId="260"/>
        </pc:sldMkLst>
        <pc:spChg chg="add mod">
          <ac:chgData name="Hiyuga Koretaka" userId="S::g520179u@mails.cc.ehime-u.ac.jp::136530c0-6879-466b-aa57-fd53427b1506" providerId="AD" clId="Web-{1F63AD6B-BE86-4BA4-AEE2-7C5476912040}" dt="2021-11-15T11:32:04.331" v="2"/>
          <ac:spMkLst>
            <pc:docMk/>
            <pc:sldMk cId="2395237756" sldId="260"/>
            <ac:spMk id="4" creationId="{6F677BAB-1052-4AA8-BA53-7CCB2E1A5F16}"/>
          </ac:spMkLst>
        </pc:spChg>
      </pc:sldChg>
      <pc:sldChg chg="addSp modSp">
        <pc:chgData name="Hiyuga Koretaka" userId="S::g520179u@mails.cc.ehime-u.ac.jp::136530c0-6879-466b-aa57-fd53427b1506" providerId="AD" clId="Web-{1F63AD6B-BE86-4BA4-AEE2-7C5476912040}" dt="2021-11-15T11:32:04.331" v="2"/>
        <pc:sldMkLst>
          <pc:docMk/>
          <pc:sldMk cId="304690774" sldId="262"/>
        </pc:sldMkLst>
        <pc:spChg chg="add mod">
          <ac:chgData name="Hiyuga Koretaka" userId="S::g520179u@mails.cc.ehime-u.ac.jp::136530c0-6879-466b-aa57-fd53427b1506" providerId="AD" clId="Web-{1F63AD6B-BE86-4BA4-AEE2-7C5476912040}" dt="2021-11-15T11:32:04.331" v="2"/>
          <ac:spMkLst>
            <pc:docMk/>
            <pc:sldMk cId="304690774" sldId="262"/>
            <ac:spMk id="3" creationId="{906C8E9E-7A83-4F3F-9D8E-37668EBB28C2}"/>
          </ac:spMkLst>
        </pc:spChg>
      </pc:sldChg>
      <pc:sldChg chg="addSp modSp">
        <pc:chgData name="Hiyuga Koretaka" userId="S::g520179u@mails.cc.ehime-u.ac.jp::136530c0-6879-466b-aa57-fd53427b1506" providerId="AD" clId="Web-{1F63AD6B-BE86-4BA4-AEE2-7C5476912040}" dt="2021-11-15T11:32:04.331" v="2"/>
        <pc:sldMkLst>
          <pc:docMk/>
          <pc:sldMk cId="3095369646" sldId="263"/>
        </pc:sldMkLst>
        <pc:spChg chg="add mod">
          <ac:chgData name="Hiyuga Koretaka" userId="S::g520179u@mails.cc.ehime-u.ac.jp::136530c0-6879-466b-aa57-fd53427b1506" providerId="AD" clId="Web-{1F63AD6B-BE86-4BA4-AEE2-7C5476912040}" dt="2021-11-15T11:32:04.331" v="2"/>
          <ac:spMkLst>
            <pc:docMk/>
            <pc:sldMk cId="3095369646" sldId="263"/>
            <ac:spMk id="5" creationId="{C2397705-95AC-4C4E-A186-5C05F882AA08}"/>
          </ac:spMkLst>
        </pc:spChg>
      </pc:sldChg>
      <pc:sldChg chg="addSp modSp">
        <pc:chgData name="Hiyuga Koretaka" userId="S::g520179u@mails.cc.ehime-u.ac.jp::136530c0-6879-466b-aa57-fd53427b1506" providerId="AD" clId="Web-{1F63AD6B-BE86-4BA4-AEE2-7C5476912040}" dt="2021-11-15T11:32:04.331" v="2"/>
        <pc:sldMkLst>
          <pc:docMk/>
          <pc:sldMk cId="1744906269" sldId="264"/>
        </pc:sldMkLst>
        <pc:spChg chg="add mod">
          <ac:chgData name="Hiyuga Koretaka" userId="S::g520179u@mails.cc.ehime-u.ac.jp::136530c0-6879-466b-aa57-fd53427b1506" providerId="AD" clId="Web-{1F63AD6B-BE86-4BA4-AEE2-7C5476912040}" dt="2021-11-15T11:32:04.331" v="2"/>
          <ac:spMkLst>
            <pc:docMk/>
            <pc:sldMk cId="1744906269" sldId="264"/>
            <ac:spMk id="3" creationId="{58686964-FF82-4C59-9F59-481C4E1B1ABC}"/>
          </ac:spMkLst>
        </pc:spChg>
      </pc:sldChg>
      <pc:sldChg chg="addSp modSp">
        <pc:chgData name="Hiyuga Koretaka" userId="S::g520179u@mails.cc.ehime-u.ac.jp::136530c0-6879-466b-aa57-fd53427b1506" providerId="AD" clId="Web-{1F63AD6B-BE86-4BA4-AEE2-7C5476912040}" dt="2021-11-15T11:32:04.331" v="2"/>
        <pc:sldMkLst>
          <pc:docMk/>
          <pc:sldMk cId="2478514244" sldId="265"/>
        </pc:sldMkLst>
        <pc:spChg chg="add mod">
          <ac:chgData name="Hiyuga Koretaka" userId="S::g520179u@mails.cc.ehime-u.ac.jp::136530c0-6879-466b-aa57-fd53427b1506" providerId="AD" clId="Web-{1F63AD6B-BE86-4BA4-AEE2-7C5476912040}" dt="2021-11-15T11:32:04.331" v="2"/>
          <ac:spMkLst>
            <pc:docMk/>
            <pc:sldMk cId="2478514244" sldId="265"/>
            <ac:spMk id="4" creationId="{DCC8C601-4DE8-4ABC-8D8D-6563CCD4F6A0}"/>
          </ac:spMkLst>
        </pc:spChg>
      </pc:sldChg>
      <pc:sldMasterChg chg="mod modSldLayout">
        <pc:chgData name="Hiyuga Koretaka" userId="S::g520179u@mails.cc.ehime-u.ac.jp::136530c0-6879-466b-aa57-fd53427b1506" providerId="AD" clId="Web-{1F63AD6B-BE86-4BA4-AEE2-7C5476912040}" dt="2021-11-15T11:32:04.331" v="2"/>
        <pc:sldMasterMkLst>
          <pc:docMk/>
          <pc:sldMasterMk cId="1407523036" sldId="2147483648"/>
        </pc:sldMasterMkLst>
        <pc:sldLayoutChg chg="mod">
          <pc:chgData name="Hiyuga Koretaka" userId="S::g520179u@mails.cc.ehime-u.ac.jp::136530c0-6879-466b-aa57-fd53427b1506" providerId="AD" clId="Web-{1F63AD6B-BE86-4BA4-AEE2-7C5476912040}" dt="2021-11-15T11:32:04.331" v="2"/>
          <pc:sldLayoutMkLst>
            <pc:docMk/>
            <pc:sldMasterMk cId="1407523036" sldId="2147483648"/>
            <pc:sldLayoutMk cId="2305422787" sldId="2147483649"/>
          </pc:sldLayoutMkLst>
        </pc:sldLayoutChg>
        <pc:sldLayoutChg chg="mod">
          <pc:chgData name="Hiyuga Koretaka" userId="S::g520179u@mails.cc.ehime-u.ac.jp::136530c0-6879-466b-aa57-fd53427b1506" providerId="AD" clId="Web-{1F63AD6B-BE86-4BA4-AEE2-7C5476912040}" dt="2021-11-15T11:32:04.331" v="2"/>
          <pc:sldLayoutMkLst>
            <pc:docMk/>
            <pc:sldMasterMk cId="1407523036" sldId="2147483648"/>
            <pc:sldLayoutMk cId="2804710646" sldId="2147483650"/>
          </pc:sldLayoutMkLst>
        </pc:sldLayoutChg>
        <pc:sldLayoutChg chg="mod">
          <pc:chgData name="Hiyuga Koretaka" userId="S::g520179u@mails.cc.ehime-u.ac.jp::136530c0-6879-466b-aa57-fd53427b1506" providerId="AD" clId="Web-{1F63AD6B-BE86-4BA4-AEE2-7C5476912040}" dt="2021-11-15T11:32:04.331" v="2"/>
          <pc:sldLayoutMkLst>
            <pc:docMk/>
            <pc:sldMasterMk cId="1407523036" sldId="2147483648"/>
            <pc:sldLayoutMk cId="663925858" sldId="2147483651"/>
          </pc:sldLayoutMkLst>
        </pc:sldLayoutChg>
        <pc:sldLayoutChg chg="mod">
          <pc:chgData name="Hiyuga Koretaka" userId="S::g520179u@mails.cc.ehime-u.ac.jp::136530c0-6879-466b-aa57-fd53427b1506" providerId="AD" clId="Web-{1F63AD6B-BE86-4BA4-AEE2-7C5476912040}" dt="2021-11-15T11:32:04.331" v="2"/>
          <pc:sldLayoutMkLst>
            <pc:docMk/>
            <pc:sldMasterMk cId="1407523036" sldId="2147483648"/>
            <pc:sldLayoutMk cId="3491084799" sldId="2147483652"/>
          </pc:sldLayoutMkLst>
        </pc:sldLayoutChg>
        <pc:sldLayoutChg chg="mod">
          <pc:chgData name="Hiyuga Koretaka" userId="S::g520179u@mails.cc.ehime-u.ac.jp::136530c0-6879-466b-aa57-fd53427b1506" providerId="AD" clId="Web-{1F63AD6B-BE86-4BA4-AEE2-7C5476912040}" dt="2021-11-15T11:32:04.331" v="2"/>
          <pc:sldLayoutMkLst>
            <pc:docMk/>
            <pc:sldMasterMk cId="1407523036" sldId="2147483648"/>
            <pc:sldLayoutMk cId="378286704" sldId="2147483653"/>
          </pc:sldLayoutMkLst>
        </pc:sldLayoutChg>
        <pc:sldLayoutChg chg="mod">
          <pc:chgData name="Hiyuga Koretaka" userId="S::g520179u@mails.cc.ehime-u.ac.jp::136530c0-6879-466b-aa57-fd53427b1506" providerId="AD" clId="Web-{1F63AD6B-BE86-4BA4-AEE2-7C5476912040}" dt="2021-11-15T11:32:04.331" v="2"/>
          <pc:sldLayoutMkLst>
            <pc:docMk/>
            <pc:sldMasterMk cId="1407523036" sldId="2147483648"/>
            <pc:sldLayoutMk cId="3646670310" sldId="2147483654"/>
          </pc:sldLayoutMkLst>
        </pc:sldLayoutChg>
        <pc:sldLayoutChg chg="mod">
          <pc:chgData name="Hiyuga Koretaka" userId="S::g520179u@mails.cc.ehime-u.ac.jp::136530c0-6879-466b-aa57-fd53427b1506" providerId="AD" clId="Web-{1F63AD6B-BE86-4BA4-AEE2-7C5476912040}" dt="2021-11-15T11:32:04.331" v="2"/>
          <pc:sldLayoutMkLst>
            <pc:docMk/>
            <pc:sldMasterMk cId="1407523036" sldId="2147483648"/>
            <pc:sldLayoutMk cId="2548343574" sldId="2147483655"/>
          </pc:sldLayoutMkLst>
        </pc:sldLayoutChg>
        <pc:sldLayoutChg chg="mod">
          <pc:chgData name="Hiyuga Koretaka" userId="S::g520179u@mails.cc.ehime-u.ac.jp::136530c0-6879-466b-aa57-fd53427b1506" providerId="AD" clId="Web-{1F63AD6B-BE86-4BA4-AEE2-7C5476912040}" dt="2021-11-15T11:32:04.331" v="2"/>
          <pc:sldLayoutMkLst>
            <pc:docMk/>
            <pc:sldMasterMk cId="1407523036" sldId="2147483648"/>
            <pc:sldLayoutMk cId="3492898397" sldId="2147483656"/>
          </pc:sldLayoutMkLst>
        </pc:sldLayoutChg>
        <pc:sldLayoutChg chg="mod">
          <pc:chgData name="Hiyuga Koretaka" userId="S::g520179u@mails.cc.ehime-u.ac.jp::136530c0-6879-466b-aa57-fd53427b1506" providerId="AD" clId="Web-{1F63AD6B-BE86-4BA4-AEE2-7C5476912040}" dt="2021-11-15T11:32:04.331" v="2"/>
          <pc:sldLayoutMkLst>
            <pc:docMk/>
            <pc:sldMasterMk cId="1407523036" sldId="2147483648"/>
            <pc:sldLayoutMk cId="347890757" sldId="2147483657"/>
          </pc:sldLayoutMkLst>
        </pc:sldLayoutChg>
        <pc:sldLayoutChg chg="mod">
          <pc:chgData name="Hiyuga Koretaka" userId="S::g520179u@mails.cc.ehime-u.ac.jp::136530c0-6879-466b-aa57-fd53427b1506" providerId="AD" clId="Web-{1F63AD6B-BE86-4BA4-AEE2-7C5476912040}" dt="2021-11-15T11:32:04.331" v="2"/>
          <pc:sldLayoutMkLst>
            <pc:docMk/>
            <pc:sldMasterMk cId="1407523036" sldId="2147483648"/>
            <pc:sldLayoutMk cId="3174345655" sldId="2147483658"/>
          </pc:sldLayoutMkLst>
        </pc:sldLayoutChg>
        <pc:sldLayoutChg chg="mod">
          <pc:chgData name="Hiyuga Koretaka" userId="S::g520179u@mails.cc.ehime-u.ac.jp::136530c0-6879-466b-aa57-fd53427b1506" providerId="AD" clId="Web-{1F63AD6B-BE86-4BA4-AEE2-7C5476912040}" dt="2021-11-15T11:32:04.331" v="2"/>
          <pc:sldLayoutMkLst>
            <pc:docMk/>
            <pc:sldMasterMk cId="1407523036" sldId="2147483648"/>
            <pc:sldLayoutMk cId="822315981" sldId="2147483659"/>
          </pc:sldLayoutMkLst>
        </pc:sldLayoutChg>
      </pc:sldMasterChg>
    </pc:docChg>
  </pc:docChgLst>
  <pc:docChgLst>
    <pc:chgData name="Hiyuga Koretaka" userId="S::g520179u@mails.cc.ehime-u.ac.jp::136530c0-6879-466b-aa57-fd53427b1506" providerId="AD" clId="Web-{9043B708-DA62-4BBF-8958-97C8C9DCAE65}"/>
    <pc:docChg chg="modSld">
      <pc:chgData name="Hiyuga Koretaka" userId="S::g520179u@mails.cc.ehime-u.ac.jp::136530c0-6879-466b-aa57-fd53427b1506" providerId="AD" clId="Web-{9043B708-DA62-4BBF-8958-97C8C9DCAE65}" dt="2022-02-02T11:39:57.733" v="141" actId="20577"/>
      <pc:docMkLst>
        <pc:docMk/>
      </pc:docMkLst>
      <pc:sldChg chg="addSp modSp">
        <pc:chgData name="Hiyuga Koretaka" userId="S::g520179u@mails.cc.ehime-u.ac.jp::136530c0-6879-466b-aa57-fd53427b1506" providerId="AD" clId="Web-{9043B708-DA62-4BBF-8958-97C8C9DCAE65}" dt="2022-02-02T11:39:57.733" v="141" actId="20577"/>
        <pc:sldMkLst>
          <pc:docMk/>
          <pc:sldMk cId="2051044852" sldId="274"/>
        </pc:sldMkLst>
        <pc:spChg chg="mod">
          <ac:chgData name="Hiyuga Koretaka" userId="S::g520179u@mails.cc.ehime-u.ac.jp::136530c0-6879-466b-aa57-fd53427b1506" providerId="AD" clId="Web-{9043B708-DA62-4BBF-8958-97C8C9DCAE65}" dt="2022-02-02T11:31:21.347" v="2" actId="14100"/>
          <ac:spMkLst>
            <pc:docMk/>
            <pc:sldMk cId="2051044852" sldId="274"/>
            <ac:spMk id="3" creationId="{02CE686A-C4F1-41A0-826F-0C3C7881DC8B}"/>
          </ac:spMkLst>
        </pc:spChg>
        <pc:spChg chg="mod">
          <ac:chgData name="Hiyuga Koretaka" userId="S::g520179u@mails.cc.ehime-u.ac.jp::136530c0-6879-466b-aa57-fd53427b1506" providerId="AD" clId="Web-{9043B708-DA62-4BBF-8958-97C8C9DCAE65}" dt="2022-02-02T11:32:01.255" v="12" actId="1076"/>
          <ac:spMkLst>
            <pc:docMk/>
            <pc:sldMk cId="2051044852" sldId="274"/>
            <ac:spMk id="6" creationId="{BCDDC78E-43D6-4EB1-87E9-262635BF073E}"/>
          </ac:spMkLst>
        </pc:spChg>
        <pc:spChg chg="mod">
          <ac:chgData name="Hiyuga Koretaka" userId="S::g520179u@mails.cc.ehime-u.ac.jp::136530c0-6879-466b-aa57-fd53427b1506" providerId="AD" clId="Web-{9043B708-DA62-4BBF-8958-97C8C9DCAE65}" dt="2022-02-02T11:39:01.683" v="138" actId="14100"/>
          <ac:spMkLst>
            <pc:docMk/>
            <pc:sldMk cId="2051044852" sldId="274"/>
            <ac:spMk id="7" creationId="{D64C0AFE-0333-452C-9A8B-66A696B4C348}"/>
          </ac:spMkLst>
        </pc:spChg>
        <pc:spChg chg="mod">
          <ac:chgData name="Hiyuga Koretaka" userId="S::g520179u@mails.cc.ehime-u.ac.jp::136530c0-6879-466b-aa57-fd53427b1506" providerId="AD" clId="Web-{9043B708-DA62-4BBF-8958-97C8C9DCAE65}" dt="2022-02-02T11:32:22.678" v="18" actId="14100"/>
          <ac:spMkLst>
            <pc:docMk/>
            <pc:sldMk cId="2051044852" sldId="274"/>
            <ac:spMk id="10" creationId="{64BE0FE6-7ED4-45FC-ABFB-7E7297B0981B}"/>
          </ac:spMkLst>
        </pc:spChg>
        <pc:spChg chg="mod">
          <ac:chgData name="Hiyuga Koretaka" userId="S::g520179u@mails.cc.ehime-u.ac.jp::136530c0-6879-466b-aa57-fd53427b1506" providerId="AD" clId="Web-{9043B708-DA62-4BBF-8958-97C8C9DCAE65}" dt="2022-02-02T11:31:24.910" v="3" actId="14100"/>
          <ac:spMkLst>
            <pc:docMk/>
            <pc:sldMk cId="2051044852" sldId="274"/>
            <ac:spMk id="11" creationId="{5FE5CB37-FBF4-4AA7-BC75-4C9C976F9E96}"/>
          </ac:spMkLst>
        </pc:spChg>
        <pc:spChg chg="mod">
          <ac:chgData name="Hiyuga Koretaka" userId="S::g520179u@mails.cc.ehime-u.ac.jp::136530c0-6879-466b-aa57-fd53427b1506" providerId="AD" clId="Web-{9043B708-DA62-4BBF-8958-97C8C9DCAE65}" dt="2022-02-02T11:32:30.319" v="19" actId="1076"/>
          <ac:spMkLst>
            <pc:docMk/>
            <pc:sldMk cId="2051044852" sldId="274"/>
            <ac:spMk id="12" creationId="{8457F85B-FE81-4BB8-98C4-ECA3002388B4}"/>
          </ac:spMkLst>
        </pc:spChg>
        <pc:spChg chg="add mod">
          <ac:chgData name="Hiyuga Koretaka" userId="S::g520179u@mails.cc.ehime-u.ac.jp::136530c0-6879-466b-aa57-fd53427b1506" providerId="AD" clId="Web-{9043B708-DA62-4BBF-8958-97C8C9DCAE65}" dt="2022-02-02T11:31:59.005" v="11" actId="1076"/>
          <ac:spMkLst>
            <pc:docMk/>
            <pc:sldMk cId="2051044852" sldId="274"/>
            <ac:spMk id="13" creationId="{3936179A-7DC6-40D9-8100-C2529C9CE746}"/>
          </ac:spMkLst>
        </pc:spChg>
        <pc:spChg chg="add mod">
          <ac:chgData name="Hiyuga Koretaka" userId="S::g520179u@mails.cc.ehime-u.ac.jp::136530c0-6879-466b-aa57-fd53427b1506" providerId="AD" clId="Web-{9043B708-DA62-4BBF-8958-97C8C9DCAE65}" dt="2022-02-02T11:39:17.043" v="140" actId="14100"/>
          <ac:spMkLst>
            <pc:docMk/>
            <pc:sldMk cId="2051044852" sldId="274"/>
            <ac:spMk id="14" creationId="{1414AC27-2F01-40A7-B11A-01AA9F1DFB1F}"/>
          </ac:spMkLst>
        </pc:spChg>
        <pc:spChg chg="mod">
          <ac:chgData name="Hiyuga Koretaka" userId="S::g520179u@mails.cc.ehime-u.ac.jp::136530c0-6879-466b-aa57-fd53427b1506" providerId="AD" clId="Web-{9043B708-DA62-4BBF-8958-97C8C9DCAE65}" dt="2022-02-02T11:39:12.730" v="139" actId="14100"/>
          <ac:spMkLst>
            <pc:docMk/>
            <pc:sldMk cId="2051044852" sldId="274"/>
            <ac:spMk id="15" creationId="{370BCE39-B2E2-4742-B927-86CC1E13AC79}"/>
          </ac:spMkLst>
        </pc:spChg>
        <pc:spChg chg="add mod">
          <ac:chgData name="Hiyuga Koretaka" userId="S::g520179u@mails.cc.ehime-u.ac.jp::136530c0-6879-466b-aa57-fd53427b1506" providerId="AD" clId="Web-{9043B708-DA62-4BBF-8958-97C8C9DCAE65}" dt="2022-02-02T11:37:16.053" v="114" actId="1076"/>
          <ac:spMkLst>
            <pc:docMk/>
            <pc:sldMk cId="2051044852" sldId="274"/>
            <ac:spMk id="16" creationId="{21DB9883-1FD9-4EF3-8372-E47100DBF038}"/>
          </ac:spMkLst>
        </pc:spChg>
        <pc:spChg chg="add mod">
          <ac:chgData name="Hiyuga Koretaka" userId="S::g520179u@mails.cc.ehime-u.ac.jp::136530c0-6879-466b-aa57-fd53427b1506" providerId="AD" clId="Web-{9043B708-DA62-4BBF-8958-97C8C9DCAE65}" dt="2022-02-02T11:39:57.733" v="141" actId="20577"/>
          <ac:spMkLst>
            <pc:docMk/>
            <pc:sldMk cId="2051044852" sldId="274"/>
            <ac:spMk id="17" creationId="{7F188A5E-C97B-444F-AEB0-A8CAEA449BBC}"/>
          </ac:spMkLst>
        </pc:spChg>
      </pc:sldChg>
    </pc:docChg>
  </pc:docChgLst>
  <pc:docChgLst>
    <pc:chgData name="Hisashi Togo" userId="S::g520282y@mails.cc.ehime-u.ac.jp::6593e4fb-03cc-48c2-a8b5-dacd72db6927" providerId="AD" clId="Web-{C53E1D19-75F8-46BF-BE20-4C71EE00B479}"/>
    <pc:docChg chg="modSld">
      <pc:chgData name="Hisashi Togo" userId="S::g520282y@mails.cc.ehime-u.ac.jp::6593e4fb-03cc-48c2-a8b5-dacd72db6927" providerId="AD" clId="Web-{C53E1D19-75F8-46BF-BE20-4C71EE00B479}" dt="2021-12-31T07:53:11.931" v="0" actId="20577"/>
      <pc:docMkLst>
        <pc:docMk/>
      </pc:docMkLst>
      <pc:sldChg chg="modSp">
        <pc:chgData name="Hisashi Togo" userId="S::g520282y@mails.cc.ehime-u.ac.jp::6593e4fb-03cc-48c2-a8b5-dacd72db6927" providerId="AD" clId="Web-{C53E1D19-75F8-46BF-BE20-4C71EE00B479}" dt="2021-12-31T07:53:11.931" v="0" actId="20577"/>
        <pc:sldMkLst>
          <pc:docMk/>
          <pc:sldMk cId="723438761" sldId="271"/>
        </pc:sldMkLst>
        <pc:spChg chg="mod">
          <ac:chgData name="Hisashi Togo" userId="S::g520282y@mails.cc.ehime-u.ac.jp::6593e4fb-03cc-48c2-a8b5-dacd72db6927" providerId="AD" clId="Web-{C53E1D19-75F8-46BF-BE20-4C71EE00B479}" dt="2021-12-31T07:53:11.931" v="0" actId="20577"/>
          <ac:spMkLst>
            <pc:docMk/>
            <pc:sldMk cId="723438761" sldId="271"/>
            <ac:spMk id="3" creationId="{4A58E4F8-B3F3-4D36-8F8C-D3A37AA5368E}"/>
          </ac:spMkLst>
        </pc:spChg>
      </pc:sldChg>
    </pc:docChg>
  </pc:docChgLst>
  <pc:docChgLst>
    <pc:chgData name="Tomoya Terada" userId="5f7a671e-8547-4516-813f-c28b3f746d81" providerId="ADAL" clId="{98B760DF-1CCB-FD49-B9DF-17E0FBF5580D}"/>
    <pc:docChg chg="undo custSel modSld">
      <pc:chgData name="Tomoya Terada" userId="5f7a671e-8547-4516-813f-c28b3f746d81" providerId="ADAL" clId="{98B760DF-1CCB-FD49-B9DF-17E0FBF5580D}" dt="2022-02-02T07:03:09.089" v="1072" actId="20577"/>
      <pc:docMkLst>
        <pc:docMk/>
      </pc:docMkLst>
      <pc:sldChg chg="modNotesTx">
        <pc:chgData name="Tomoya Terada" userId="5f7a671e-8547-4516-813f-c28b3f746d81" providerId="ADAL" clId="{98B760DF-1CCB-FD49-B9DF-17E0FBF5580D}" dt="2022-02-02T07:03:09.089" v="1072" actId="20577"/>
        <pc:sldMkLst>
          <pc:docMk/>
          <pc:sldMk cId="285936631" sldId="266"/>
        </pc:sldMkLst>
      </pc:sldChg>
      <pc:sldChg chg="modNotesTx">
        <pc:chgData name="Tomoya Terada" userId="5f7a671e-8547-4516-813f-c28b3f746d81" providerId="ADAL" clId="{98B760DF-1CCB-FD49-B9DF-17E0FBF5580D}" dt="2022-02-02T06:54:55.107" v="1007" actId="20577"/>
        <pc:sldMkLst>
          <pc:docMk/>
          <pc:sldMk cId="2871228449" sldId="273"/>
        </pc:sldMkLst>
      </pc:sldChg>
      <pc:sldChg chg="delSp modSp mod modNotesTx">
        <pc:chgData name="Tomoya Terada" userId="5f7a671e-8547-4516-813f-c28b3f746d81" providerId="ADAL" clId="{98B760DF-1CCB-FD49-B9DF-17E0FBF5580D}" dt="2022-01-28T03:43:46.928" v="1006" actId="20577"/>
        <pc:sldMkLst>
          <pc:docMk/>
          <pc:sldMk cId="2051044852" sldId="274"/>
        </pc:sldMkLst>
        <pc:spChg chg="mod">
          <ac:chgData name="Tomoya Terada" userId="5f7a671e-8547-4516-813f-c28b3f746d81" providerId="ADAL" clId="{98B760DF-1CCB-FD49-B9DF-17E0FBF5580D}" dt="2022-01-28T03:32:05.179" v="988" actId="14100"/>
          <ac:spMkLst>
            <pc:docMk/>
            <pc:sldMk cId="2051044852" sldId="274"/>
            <ac:spMk id="6" creationId="{BCDDC78E-43D6-4EB1-87E9-262635BF073E}"/>
          </ac:spMkLst>
        </pc:spChg>
        <pc:spChg chg="mod">
          <ac:chgData name="Tomoya Terada" userId="5f7a671e-8547-4516-813f-c28b3f746d81" providerId="ADAL" clId="{98B760DF-1CCB-FD49-B9DF-17E0FBF5580D}" dt="2022-01-28T03:31:58.898" v="987" actId="14100"/>
          <ac:spMkLst>
            <pc:docMk/>
            <pc:sldMk cId="2051044852" sldId="274"/>
            <ac:spMk id="10" creationId="{64BE0FE6-7ED4-45FC-ABFB-7E7297B0981B}"/>
          </ac:spMkLst>
        </pc:spChg>
        <pc:spChg chg="mod">
          <ac:chgData name="Tomoya Terada" userId="5f7a671e-8547-4516-813f-c28b3f746d81" providerId="ADAL" clId="{98B760DF-1CCB-FD49-B9DF-17E0FBF5580D}" dt="2022-01-28T03:32:20.164" v="991" actId="14100"/>
          <ac:spMkLst>
            <pc:docMk/>
            <pc:sldMk cId="2051044852" sldId="274"/>
            <ac:spMk id="12" creationId="{8457F85B-FE81-4BB8-98C4-ECA3002388B4}"/>
          </ac:spMkLst>
        </pc:spChg>
        <pc:spChg chg="del">
          <ac:chgData name="Tomoya Terada" userId="5f7a671e-8547-4516-813f-c28b3f746d81" providerId="ADAL" clId="{98B760DF-1CCB-FD49-B9DF-17E0FBF5580D}" dt="2022-01-28T03:31:50.584" v="985" actId="21"/>
          <ac:spMkLst>
            <pc:docMk/>
            <pc:sldMk cId="2051044852" sldId="274"/>
            <ac:spMk id="13" creationId="{8BADC347-3506-4E84-B4DD-A641957FEBEC}"/>
          </ac:spMkLst>
        </pc:spChg>
        <pc:spChg chg="del">
          <ac:chgData name="Tomoya Terada" userId="5f7a671e-8547-4516-813f-c28b3f746d81" providerId="ADAL" clId="{98B760DF-1CCB-FD49-B9DF-17E0FBF5580D}" dt="2022-01-28T03:31:48.540" v="984" actId="21"/>
          <ac:spMkLst>
            <pc:docMk/>
            <pc:sldMk cId="2051044852" sldId="274"/>
            <ac:spMk id="14" creationId="{50D5186F-60FC-4FCA-920A-3935C6BCC748}"/>
          </ac:spMkLst>
        </pc:spChg>
        <pc:spChg chg="del">
          <ac:chgData name="Tomoya Terada" userId="5f7a671e-8547-4516-813f-c28b3f746d81" providerId="ADAL" clId="{98B760DF-1CCB-FD49-B9DF-17E0FBF5580D}" dt="2022-01-28T03:31:46.121" v="983" actId="21"/>
          <ac:spMkLst>
            <pc:docMk/>
            <pc:sldMk cId="2051044852" sldId="274"/>
            <ac:spMk id="16" creationId="{502A5FD4-969D-4835-BB4E-02F58E3324F8}"/>
          </ac:spMkLst>
        </pc:spChg>
        <pc:picChg chg="del">
          <ac:chgData name="Tomoya Terada" userId="5f7a671e-8547-4516-813f-c28b3f746d81" providerId="ADAL" clId="{98B760DF-1CCB-FD49-B9DF-17E0FBF5580D}" dt="2022-01-28T03:31:52.903" v="986" actId="21"/>
          <ac:picMkLst>
            <pc:docMk/>
            <pc:sldMk cId="2051044852" sldId="274"/>
            <ac:picMk id="9" creationId="{76FD6D80-B731-4FE7-A1EE-F41598C5329B}"/>
          </ac:picMkLst>
        </pc:picChg>
      </pc:sldChg>
      <pc:sldChg chg="addSp delSp modSp mod">
        <pc:chgData name="Tomoya Terada" userId="5f7a671e-8547-4516-813f-c28b3f746d81" providerId="ADAL" clId="{98B760DF-1CCB-FD49-B9DF-17E0FBF5580D}" dt="2022-01-28T03:22:10.796" v="982" actId="14100"/>
        <pc:sldMkLst>
          <pc:docMk/>
          <pc:sldMk cId="3705419675" sldId="277"/>
        </pc:sldMkLst>
        <pc:spChg chg="add del mod">
          <ac:chgData name="Tomoya Terada" userId="5f7a671e-8547-4516-813f-c28b3f746d81" providerId="ADAL" clId="{98B760DF-1CCB-FD49-B9DF-17E0FBF5580D}" dt="2022-01-28T02:47:40.913" v="126" actId="21"/>
          <ac:spMkLst>
            <pc:docMk/>
            <pc:sldMk cId="3705419675" sldId="277"/>
            <ac:spMk id="3" creationId="{B340E28E-DD1B-A144-A709-498904BB84F1}"/>
          </ac:spMkLst>
        </pc:spChg>
        <pc:spChg chg="mod">
          <ac:chgData name="Tomoya Terada" userId="5f7a671e-8547-4516-813f-c28b3f746d81" providerId="ADAL" clId="{98B760DF-1CCB-FD49-B9DF-17E0FBF5580D}" dt="2022-01-28T03:03:42.900" v="721" actId="1038"/>
          <ac:spMkLst>
            <pc:docMk/>
            <pc:sldMk cId="3705419675" sldId="277"/>
            <ac:spMk id="6" creationId="{7D24E4C6-13E1-4CCB-9F75-03D17F76B1B5}"/>
          </ac:spMkLst>
        </pc:spChg>
        <pc:spChg chg="mod">
          <ac:chgData name="Tomoya Terada" userId="5f7a671e-8547-4516-813f-c28b3f746d81" providerId="ADAL" clId="{98B760DF-1CCB-FD49-B9DF-17E0FBF5580D}" dt="2022-01-28T03:03:42.900" v="721" actId="1038"/>
          <ac:spMkLst>
            <pc:docMk/>
            <pc:sldMk cId="3705419675" sldId="277"/>
            <ac:spMk id="7" creationId="{1B2ADB93-9F31-470A-A580-8F0CF12F7221}"/>
          </ac:spMkLst>
        </pc:spChg>
        <pc:spChg chg="add mod">
          <ac:chgData name="Tomoya Terada" userId="5f7a671e-8547-4516-813f-c28b3f746d81" providerId="ADAL" clId="{98B760DF-1CCB-FD49-B9DF-17E0FBF5580D}" dt="2022-01-28T03:19:44.013" v="964" actId="14100"/>
          <ac:spMkLst>
            <pc:docMk/>
            <pc:sldMk cId="3705419675" sldId="277"/>
            <ac:spMk id="10" creationId="{F408D58A-873A-D24D-B53A-36FF0BD3A25D}"/>
          </ac:spMkLst>
        </pc:spChg>
        <pc:spChg chg="add mod">
          <ac:chgData name="Tomoya Terada" userId="5f7a671e-8547-4516-813f-c28b3f746d81" providerId="ADAL" clId="{98B760DF-1CCB-FD49-B9DF-17E0FBF5580D}" dt="2022-01-28T03:22:04.479" v="981" actId="14100"/>
          <ac:spMkLst>
            <pc:docMk/>
            <pc:sldMk cId="3705419675" sldId="277"/>
            <ac:spMk id="11" creationId="{AA7D9BEC-AF77-494F-B9E3-3514A58E3594}"/>
          </ac:spMkLst>
        </pc:spChg>
        <pc:spChg chg="add mod">
          <ac:chgData name="Tomoya Terada" userId="5f7a671e-8547-4516-813f-c28b3f746d81" providerId="ADAL" clId="{98B760DF-1CCB-FD49-B9DF-17E0FBF5580D}" dt="2022-01-28T03:03:42.900" v="721" actId="1038"/>
          <ac:spMkLst>
            <pc:docMk/>
            <pc:sldMk cId="3705419675" sldId="277"/>
            <ac:spMk id="12" creationId="{208BEDDD-3E32-6044-A421-B0D27F63F048}"/>
          </ac:spMkLst>
        </pc:spChg>
        <pc:spChg chg="add mod">
          <ac:chgData name="Tomoya Terada" userId="5f7a671e-8547-4516-813f-c28b3f746d81" providerId="ADAL" clId="{98B760DF-1CCB-FD49-B9DF-17E0FBF5580D}" dt="2022-01-28T03:18:29.646" v="953" actId="1076"/>
          <ac:spMkLst>
            <pc:docMk/>
            <pc:sldMk cId="3705419675" sldId="277"/>
            <ac:spMk id="13" creationId="{8ABA2E00-2C1F-D447-B734-43C3281C0274}"/>
          </ac:spMkLst>
        </pc:spChg>
        <pc:spChg chg="add mod">
          <ac:chgData name="Tomoya Terada" userId="5f7a671e-8547-4516-813f-c28b3f746d81" providerId="ADAL" clId="{98B760DF-1CCB-FD49-B9DF-17E0FBF5580D}" dt="2022-01-28T03:21:05.912" v="975" actId="14100"/>
          <ac:spMkLst>
            <pc:docMk/>
            <pc:sldMk cId="3705419675" sldId="277"/>
            <ac:spMk id="14" creationId="{C5B8FC83-6A50-DE48-9E4F-FC6D55BA8E03}"/>
          </ac:spMkLst>
        </pc:spChg>
        <pc:spChg chg="add mod">
          <ac:chgData name="Tomoya Terada" userId="5f7a671e-8547-4516-813f-c28b3f746d81" providerId="ADAL" clId="{98B760DF-1CCB-FD49-B9DF-17E0FBF5580D}" dt="2022-01-28T03:22:10.796" v="982" actId="14100"/>
          <ac:spMkLst>
            <pc:docMk/>
            <pc:sldMk cId="3705419675" sldId="277"/>
            <ac:spMk id="15" creationId="{2CFF410F-ABFA-F34A-B178-048B118C89C5}"/>
          </ac:spMkLst>
        </pc:spChg>
        <pc:spChg chg="add del mod">
          <ac:chgData name="Tomoya Terada" userId="5f7a671e-8547-4516-813f-c28b3f746d81" providerId="ADAL" clId="{98B760DF-1CCB-FD49-B9DF-17E0FBF5580D}" dt="2022-01-28T02:39:12.057" v="54"/>
          <ac:spMkLst>
            <pc:docMk/>
            <pc:sldMk cId="3705419675" sldId="277"/>
            <ac:spMk id="17" creationId="{3BCD7267-07AE-C646-97AD-B965D5B89A34}"/>
          </ac:spMkLst>
        </pc:spChg>
        <pc:spChg chg="add del mod">
          <ac:chgData name="Tomoya Terada" userId="5f7a671e-8547-4516-813f-c28b3f746d81" providerId="ADAL" clId="{98B760DF-1CCB-FD49-B9DF-17E0FBF5580D}" dt="2022-01-28T02:39:12.057" v="54"/>
          <ac:spMkLst>
            <pc:docMk/>
            <pc:sldMk cId="3705419675" sldId="277"/>
            <ac:spMk id="18" creationId="{14733502-9138-E74B-9225-C5912E0FDFBC}"/>
          </ac:spMkLst>
        </pc:spChg>
        <pc:spChg chg="add del mod">
          <ac:chgData name="Tomoya Terada" userId="5f7a671e-8547-4516-813f-c28b3f746d81" providerId="ADAL" clId="{98B760DF-1CCB-FD49-B9DF-17E0FBF5580D}" dt="2022-01-28T02:39:12.057" v="54"/>
          <ac:spMkLst>
            <pc:docMk/>
            <pc:sldMk cId="3705419675" sldId="277"/>
            <ac:spMk id="19" creationId="{1D5B8E20-F0D4-5E4C-BBD7-716A8CEA1E99}"/>
          </ac:spMkLst>
        </pc:spChg>
        <pc:spChg chg="add del mod">
          <ac:chgData name="Tomoya Terada" userId="5f7a671e-8547-4516-813f-c28b3f746d81" providerId="ADAL" clId="{98B760DF-1CCB-FD49-B9DF-17E0FBF5580D}" dt="2022-01-28T02:39:12.057" v="54"/>
          <ac:spMkLst>
            <pc:docMk/>
            <pc:sldMk cId="3705419675" sldId="277"/>
            <ac:spMk id="20" creationId="{860D07C7-D678-4E42-BAFF-60555E7A6AE7}"/>
          </ac:spMkLst>
        </pc:spChg>
        <pc:spChg chg="add del mod">
          <ac:chgData name="Tomoya Terada" userId="5f7a671e-8547-4516-813f-c28b3f746d81" providerId="ADAL" clId="{98B760DF-1CCB-FD49-B9DF-17E0FBF5580D}" dt="2022-01-28T02:39:12.057" v="54"/>
          <ac:spMkLst>
            <pc:docMk/>
            <pc:sldMk cId="3705419675" sldId="277"/>
            <ac:spMk id="21" creationId="{37DF0181-11C8-D44E-BC21-56F0963BE86B}"/>
          </ac:spMkLst>
        </pc:spChg>
        <pc:spChg chg="add del mod">
          <ac:chgData name="Tomoya Terada" userId="5f7a671e-8547-4516-813f-c28b3f746d81" providerId="ADAL" clId="{98B760DF-1CCB-FD49-B9DF-17E0FBF5580D}" dt="2022-01-28T02:39:12.057" v="54"/>
          <ac:spMkLst>
            <pc:docMk/>
            <pc:sldMk cId="3705419675" sldId="277"/>
            <ac:spMk id="22" creationId="{E7FF5597-014F-1C45-BEE1-4E411699266D}"/>
          </ac:spMkLst>
        </pc:spChg>
        <pc:spChg chg="add del mod">
          <ac:chgData name="Tomoya Terada" userId="5f7a671e-8547-4516-813f-c28b3f746d81" providerId="ADAL" clId="{98B760DF-1CCB-FD49-B9DF-17E0FBF5580D}" dt="2022-01-28T02:39:12.057" v="54"/>
          <ac:spMkLst>
            <pc:docMk/>
            <pc:sldMk cId="3705419675" sldId="277"/>
            <ac:spMk id="23" creationId="{2A99BE8F-8FF0-BC43-81DC-A14B59E36539}"/>
          </ac:spMkLst>
        </pc:spChg>
        <pc:spChg chg="add del mod">
          <ac:chgData name="Tomoya Terada" userId="5f7a671e-8547-4516-813f-c28b3f746d81" providerId="ADAL" clId="{98B760DF-1CCB-FD49-B9DF-17E0FBF5580D}" dt="2022-01-28T03:20:33.280" v="971" actId="14100"/>
          <ac:spMkLst>
            <pc:docMk/>
            <pc:sldMk cId="3705419675" sldId="277"/>
            <ac:spMk id="25" creationId="{F826C520-9915-2E41-9A82-145B9DD34C63}"/>
          </ac:spMkLst>
        </pc:spChg>
        <pc:spChg chg="add del mod">
          <ac:chgData name="Tomoya Terada" userId="5f7a671e-8547-4516-813f-c28b3f746d81" providerId="ADAL" clId="{98B760DF-1CCB-FD49-B9DF-17E0FBF5580D}" dt="2022-01-28T03:19:59.313" v="970" actId="14100"/>
          <ac:spMkLst>
            <pc:docMk/>
            <pc:sldMk cId="3705419675" sldId="277"/>
            <ac:spMk id="26" creationId="{7D7978C9-48AA-8D44-B6C4-D5D3E3F7A3D1}"/>
          </ac:spMkLst>
        </pc:spChg>
        <pc:spChg chg="add del mod">
          <ac:chgData name="Tomoya Terada" userId="5f7a671e-8547-4516-813f-c28b3f746d81" providerId="ADAL" clId="{98B760DF-1CCB-FD49-B9DF-17E0FBF5580D}" dt="2022-01-28T03:03:42.900" v="721" actId="1038"/>
          <ac:spMkLst>
            <pc:docMk/>
            <pc:sldMk cId="3705419675" sldId="277"/>
            <ac:spMk id="27" creationId="{023EEDEA-99B5-504B-A5B8-54CA68DE1986}"/>
          </ac:spMkLst>
        </pc:spChg>
        <pc:spChg chg="add del mod">
          <ac:chgData name="Tomoya Terada" userId="5f7a671e-8547-4516-813f-c28b3f746d81" providerId="ADAL" clId="{98B760DF-1CCB-FD49-B9DF-17E0FBF5580D}" dt="2022-01-28T03:18:47.665" v="958" actId="21"/>
          <ac:spMkLst>
            <pc:docMk/>
            <pc:sldMk cId="3705419675" sldId="277"/>
            <ac:spMk id="28" creationId="{7F224714-C848-C443-A679-97B132289D96}"/>
          </ac:spMkLst>
        </pc:spChg>
        <pc:spChg chg="add del mod">
          <ac:chgData name="Tomoya Terada" userId="5f7a671e-8547-4516-813f-c28b3f746d81" providerId="ADAL" clId="{98B760DF-1CCB-FD49-B9DF-17E0FBF5580D}" dt="2022-01-28T03:03:42.900" v="721" actId="1038"/>
          <ac:spMkLst>
            <pc:docMk/>
            <pc:sldMk cId="3705419675" sldId="277"/>
            <ac:spMk id="29" creationId="{18D67938-C26E-0244-A21F-9D2AA4CB9C6F}"/>
          </ac:spMkLst>
        </pc:spChg>
        <pc:spChg chg="add del mod">
          <ac:chgData name="Tomoya Terada" userId="5f7a671e-8547-4516-813f-c28b3f746d81" providerId="ADAL" clId="{98B760DF-1CCB-FD49-B9DF-17E0FBF5580D}" dt="2022-01-28T03:21:27.163" v="978" actId="14100"/>
          <ac:spMkLst>
            <pc:docMk/>
            <pc:sldMk cId="3705419675" sldId="277"/>
            <ac:spMk id="30" creationId="{40C83353-4DC7-DB4B-BEB5-4EE28BE0A827}"/>
          </ac:spMkLst>
        </pc:spChg>
        <pc:spChg chg="add del mod">
          <ac:chgData name="Tomoya Terada" userId="5f7a671e-8547-4516-813f-c28b3f746d81" providerId="ADAL" clId="{98B760DF-1CCB-FD49-B9DF-17E0FBF5580D}" dt="2022-01-28T03:03:42.900" v="721" actId="1038"/>
          <ac:spMkLst>
            <pc:docMk/>
            <pc:sldMk cId="3705419675" sldId="277"/>
            <ac:spMk id="31" creationId="{3211F87D-149B-714F-B499-81A99D3A4A8D}"/>
          </ac:spMkLst>
        </pc:spChg>
        <pc:spChg chg="add mod">
          <ac:chgData name="Tomoya Terada" userId="5f7a671e-8547-4516-813f-c28b3f746d81" providerId="ADAL" clId="{98B760DF-1CCB-FD49-B9DF-17E0FBF5580D}" dt="2022-01-28T03:20:45.014" v="973" actId="14100"/>
          <ac:spMkLst>
            <pc:docMk/>
            <pc:sldMk cId="3705419675" sldId="277"/>
            <ac:spMk id="32" creationId="{46812950-3A3D-F741-9345-B1A15782424B}"/>
          </ac:spMkLst>
        </pc:spChg>
        <pc:spChg chg="add del mod">
          <ac:chgData name="Tomoya Terada" userId="5f7a671e-8547-4516-813f-c28b3f746d81" providerId="ADAL" clId="{98B760DF-1CCB-FD49-B9DF-17E0FBF5580D}" dt="2022-01-28T02:55:50.410" v="404"/>
          <ac:spMkLst>
            <pc:docMk/>
            <pc:sldMk cId="3705419675" sldId="277"/>
            <ac:spMk id="33" creationId="{5950134D-A820-C84D-B43D-38CD153C764F}"/>
          </ac:spMkLst>
        </pc:spChg>
        <pc:spChg chg="add del mod">
          <ac:chgData name="Tomoya Terada" userId="5f7a671e-8547-4516-813f-c28b3f746d81" providerId="ADAL" clId="{98B760DF-1CCB-FD49-B9DF-17E0FBF5580D}" dt="2022-01-28T03:01:04.811" v="594"/>
          <ac:spMkLst>
            <pc:docMk/>
            <pc:sldMk cId="3705419675" sldId="277"/>
            <ac:spMk id="35" creationId="{E6BDFAD4-8E08-A345-A719-03B5706B9DBE}"/>
          </ac:spMkLst>
        </pc:spChg>
        <pc:spChg chg="add mod">
          <ac:chgData name="Tomoya Terada" userId="5f7a671e-8547-4516-813f-c28b3f746d81" providerId="ADAL" clId="{98B760DF-1CCB-FD49-B9DF-17E0FBF5580D}" dt="2022-01-28T03:19:14.980" v="961" actId="14100"/>
          <ac:spMkLst>
            <pc:docMk/>
            <pc:sldMk cId="3705419675" sldId="277"/>
            <ac:spMk id="37" creationId="{A19B500B-977A-354A-A079-860333301BCE}"/>
          </ac:spMkLst>
        </pc:spChg>
        <pc:graphicFrameChg chg="mod modGraphic">
          <ac:chgData name="Tomoya Terada" userId="5f7a671e-8547-4516-813f-c28b3f746d81" providerId="ADAL" clId="{98B760DF-1CCB-FD49-B9DF-17E0FBF5580D}" dt="2022-01-28T03:03:42.900" v="721" actId="1038"/>
          <ac:graphicFrameMkLst>
            <pc:docMk/>
            <pc:sldMk cId="3705419675" sldId="277"/>
            <ac:graphicFrameMk id="5" creationId="{52155DEC-AD9E-4A13-AFAD-7641FE980BD5}"/>
          </ac:graphicFrameMkLst>
        </pc:graphicFrameChg>
        <pc:graphicFrameChg chg="add del mod modGraphic">
          <ac:chgData name="Tomoya Terada" userId="5f7a671e-8547-4516-813f-c28b3f746d81" providerId="ADAL" clId="{98B760DF-1CCB-FD49-B9DF-17E0FBF5580D}" dt="2022-01-28T02:42:40.501" v="83" actId="21"/>
          <ac:graphicFrameMkLst>
            <pc:docMk/>
            <pc:sldMk cId="3705419675" sldId="277"/>
            <ac:graphicFrameMk id="8" creationId="{CFD42324-3396-2D48-8777-64194602AFA7}"/>
          </ac:graphicFrameMkLst>
        </pc:graphicFrameChg>
        <pc:graphicFrameChg chg="mod modGraphic">
          <ac:chgData name="Tomoya Terada" userId="5f7a671e-8547-4516-813f-c28b3f746d81" providerId="ADAL" clId="{98B760DF-1CCB-FD49-B9DF-17E0FBF5580D}" dt="2022-01-28T03:05:05.180" v="725" actId="14100"/>
          <ac:graphicFrameMkLst>
            <pc:docMk/>
            <pc:sldMk cId="3705419675" sldId="277"/>
            <ac:graphicFrameMk id="9" creationId="{91EF74C0-D72E-4A26-868C-5652186CD05D}"/>
          </ac:graphicFrameMkLst>
        </pc:graphicFrameChg>
        <pc:graphicFrameChg chg="add del mod">
          <ac:chgData name="Tomoya Terada" userId="5f7a671e-8547-4516-813f-c28b3f746d81" providerId="ADAL" clId="{98B760DF-1CCB-FD49-B9DF-17E0FBF5580D}" dt="2022-01-28T02:39:12.057" v="54"/>
          <ac:graphicFrameMkLst>
            <pc:docMk/>
            <pc:sldMk cId="3705419675" sldId="277"/>
            <ac:graphicFrameMk id="16" creationId="{168D60CE-F1E0-7C46-BC52-57A0A825A5D5}"/>
          </ac:graphicFrameMkLst>
        </pc:graphicFrameChg>
        <pc:graphicFrameChg chg="add del mod">
          <ac:chgData name="Tomoya Terada" userId="5f7a671e-8547-4516-813f-c28b3f746d81" providerId="ADAL" clId="{98B760DF-1CCB-FD49-B9DF-17E0FBF5580D}" dt="2022-01-28T02:39:37.588" v="58" actId="21"/>
          <ac:graphicFrameMkLst>
            <pc:docMk/>
            <pc:sldMk cId="3705419675" sldId="277"/>
            <ac:graphicFrameMk id="24" creationId="{DCEE1D82-E88D-204D-AE59-5FB7F599BDDC}"/>
          </ac:graphicFrameMkLst>
        </pc:graphicFrameChg>
        <pc:graphicFrameChg chg="add del mod modGraphic">
          <ac:chgData name="Tomoya Terada" userId="5f7a671e-8547-4516-813f-c28b3f746d81" providerId="ADAL" clId="{98B760DF-1CCB-FD49-B9DF-17E0FBF5580D}" dt="2022-01-28T02:58:36.296" v="494" actId="21"/>
          <ac:graphicFrameMkLst>
            <pc:docMk/>
            <pc:sldMk cId="3705419675" sldId="277"/>
            <ac:graphicFrameMk id="34" creationId="{555DD698-8E30-2E49-B9D9-360C02649338}"/>
          </ac:graphicFrameMkLst>
        </pc:graphicFrameChg>
        <pc:graphicFrameChg chg="add mod modGraphic">
          <ac:chgData name="Tomoya Terada" userId="5f7a671e-8547-4516-813f-c28b3f746d81" providerId="ADAL" clId="{98B760DF-1CCB-FD49-B9DF-17E0FBF5580D}" dt="2022-01-28T03:16:56.446" v="950" actId="1076"/>
          <ac:graphicFrameMkLst>
            <pc:docMk/>
            <pc:sldMk cId="3705419675" sldId="277"/>
            <ac:graphicFrameMk id="36" creationId="{7FBDAA53-07EA-3D4B-BCCA-E4FDAD28F6F2}"/>
          </ac:graphicFrameMkLst>
        </pc:graphicFrameChg>
      </pc:sldChg>
      <pc:sldChg chg="modNotesTx">
        <pc:chgData name="Tomoya Terada" userId="5f7a671e-8547-4516-813f-c28b3f746d81" providerId="ADAL" clId="{98B760DF-1CCB-FD49-B9DF-17E0FBF5580D}" dt="2022-02-02T06:55:00.651" v="1008" actId="20577"/>
        <pc:sldMkLst>
          <pc:docMk/>
          <pc:sldMk cId="416278661" sldId="278"/>
        </pc:sldMkLst>
      </pc:sldChg>
    </pc:docChg>
  </pc:docChgLst>
  <pc:docChgLst>
    <pc:chgData name="Daiki Yanamoto" userId="S::g520459b@mails.cc.ehime-u.ac.jp::a84054f5-76f6-4a39-a774-bcc319f96a60" providerId="AD" clId="Web-{6A367E0B-F3BC-46B8-B86F-B6315922904D}"/>
    <pc:docChg chg="modSld">
      <pc:chgData name="Daiki Yanamoto" userId="S::g520459b@mails.cc.ehime-u.ac.jp::a84054f5-76f6-4a39-a774-bcc319f96a60" providerId="AD" clId="Web-{6A367E0B-F3BC-46B8-B86F-B6315922904D}" dt="2021-11-16T08:20:13.707" v="2"/>
      <pc:docMkLst>
        <pc:docMk/>
      </pc:docMkLst>
      <pc:sldChg chg="delSp">
        <pc:chgData name="Daiki Yanamoto" userId="S::g520459b@mails.cc.ehime-u.ac.jp::a84054f5-76f6-4a39-a774-bcc319f96a60" providerId="AD" clId="Web-{6A367E0B-F3BC-46B8-B86F-B6315922904D}" dt="2021-11-16T08:20:13.707" v="2"/>
        <pc:sldMkLst>
          <pc:docMk/>
          <pc:sldMk cId="304690774" sldId="262"/>
        </pc:sldMkLst>
        <pc:cxnChg chg="del">
          <ac:chgData name="Daiki Yanamoto" userId="S::g520459b@mails.cc.ehime-u.ac.jp::a84054f5-76f6-4a39-a774-bcc319f96a60" providerId="AD" clId="Web-{6A367E0B-F3BC-46B8-B86F-B6315922904D}" dt="2021-11-16T08:20:13.707" v="2"/>
          <ac:cxnSpMkLst>
            <pc:docMk/>
            <pc:sldMk cId="304690774" sldId="262"/>
            <ac:cxnSpMk id="6" creationId="{296601A7-8B51-44DD-B3AC-EA73A8406E48}"/>
          </ac:cxnSpMkLst>
        </pc:cxnChg>
        <pc:cxnChg chg="del">
          <ac:chgData name="Daiki Yanamoto" userId="S::g520459b@mails.cc.ehime-u.ac.jp::a84054f5-76f6-4a39-a774-bcc319f96a60" providerId="AD" clId="Web-{6A367E0B-F3BC-46B8-B86F-B6315922904D}" dt="2021-11-16T08:20:11.629" v="1"/>
          <ac:cxnSpMkLst>
            <pc:docMk/>
            <pc:sldMk cId="304690774" sldId="262"/>
            <ac:cxnSpMk id="7" creationId="{FCED4D9A-F37D-4AA5-B9E4-106511EAC74D}"/>
          </ac:cxnSpMkLst>
        </pc:cxnChg>
        <pc:cxnChg chg="del">
          <ac:chgData name="Daiki Yanamoto" userId="S::g520459b@mails.cc.ehime-u.ac.jp::a84054f5-76f6-4a39-a774-bcc319f96a60" providerId="AD" clId="Web-{6A367E0B-F3BC-46B8-B86F-B6315922904D}" dt="2021-11-16T08:20:09.300" v="0"/>
          <ac:cxnSpMkLst>
            <pc:docMk/>
            <pc:sldMk cId="304690774" sldId="262"/>
            <ac:cxnSpMk id="8" creationId="{40D7EAFD-E248-4C44-899D-B90056781E82}"/>
          </ac:cxnSpMkLst>
        </pc:cxnChg>
      </pc:sldChg>
    </pc:docChg>
  </pc:docChgLst>
  <pc:docChgLst>
    <pc:chgData name="Hiyuga Koretaka" userId="S::g520179u@mails.cc.ehime-u.ac.jp::136530c0-6879-466b-aa57-fd53427b1506" providerId="AD" clId="Web-{5656C324-DD29-4FE7-A7E2-91540A3A5215}"/>
    <pc:docChg chg="modSld">
      <pc:chgData name="Hiyuga Koretaka" userId="S::g520179u@mails.cc.ehime-u.ac.jp::136530c0-6879-466b-aa57-fd53427b1506" providerId="AD" clId="Web-{5656C324-DD29-4FE7-A7E2-91540A3A5215}" dt="2022-02-01T06:12:27.187" v="52" actId="1076"/>
      <pc:docMkLst>
        <pc:docMk/>
      </pc:docMkLst>
      <pc:sldChg chg="modSp">
        <pc:chgData name="Hiyuga Koretaka" userId="S::g520179u@mails.cc.ehime-u.ac.jp::136530c0-6879-466b-aa57-fd53427b1506" providerId="AD" clId="Web-{5656C324-DD29-4FE7-A7E2-91540A3A5215}" dt="2022-02-01T06:12:27.187" v="52" actId="1076"/>
        <pc:sldMkLst>
          <pc:docMk/>
          <pc:sldMk cId="2051044852" sldId="274"/>
        </pc:sldMkLst>
        <pc:spChg chg="mod">
          <ac:chgData name="Hiyuga Koretaka" userId="S::g520179u@mails.cc.ehime-u.ac.jp::136530c0-6879-466b-aa57-fd53427b1506" providerId="AD" clId="Web-{5656C324-DD29-4FE7-A7E2-91540A3A5215}" dt="2022-02-01T06:10:30.185" v="0" actId="20577"/>
          <ac:spMkLst>
            <pc:docMk/>
            <pc:sldMk cId="2051044852" sldId="274"/>
            <ac:spMk id="2" creationId="{254D2F4E-7449-4A1D-A08C-87E3E2298D8A}"/>
          </ac:spMkLst>
        </pc:spChg>
        <pc:spChg chg="mod">
          <ac:chgData name="Hiyuga Koretaka" userId="S::g520179u@mails.cc.ehime-u.ac.jp::136530c0-6879-466b-aa57-fd53427b1506" providerId="AD" clId="Web-{5656C324-DD29-4FE7-A7E2-91540A3A5215}" dt="2022-02-01T06:12:27.187" v="52" actId="1076"/>
          <ac:spMkLst>
            <pc:docMk/>
            <pc:sldMk cId="2051044852" sldId="274"/>
            <ac:spMk id="7" creationId="{D64C0AFE-0333-452C-9A8B-66A696B4C348}"/>
          </ac:spMkLst>
        </pc:spChg>
      </pc:sldChg>
    </pc:docChg>
  </pc:docChgLst>
  <pc:docChgLst>
    <pc:chgData name="Hiyuga Koretaka" userId="S::g520179u@mails.cc.ehime-u.ac.jp::136530c0-6879-466b-aa57-fd53427b1506" providerId="AD" clId="Web-{3930DD73-074F-4122-8C0C-66677264A080}"/>
    <pc:docChg chg="modSld">
      <pc:chgData name="Hiyuga Koretaka" userId="S::g520179u@mails.cc.ehime-u.ac.jp::136530c0-6879-466b-aa57-fd53427b1506" providerId="AD" clId="Web-{3930DD73-074F-4122-8C0C-66677264A080}" dt="2021-11-15T10:30:59.394" v="4" actId="1076"/>
      <pc:docMkLst>
        <pc:docMk/>
      </pc:docMkLst>
      <pc:sldChg chg="modSp">
        <pc:chgData name="Hiyuga Koretaka" userId="S::g520179u@mails.cc.ehime-u.ac.jp::136530c0-6879-466b-aa57-fd53427b1506" providerId="AD" clId="Web-{3930DD73-074F-4122-8C0C-66677264A080}" dt="2021-11-15T10:30:59.394" v="4" actId="1076"/>
        <pc:sldMkLst>
          <pc:docMk/>
          <pc:sldMk cId="3095369646" sldId="263"/>
        </pc:sldMkLst>
        <pc:spChg chg="mod">
          <ac:chgData name="Hiyuga Koretaka" userId="S::g520179u@mails.cc.ehime-u.ac.jp::136530c0-6879-466b-aa57-fd53427b1506" providerId="AD" clId="Web-{3930DD73-074F-4122-8C0C-66677264A080}" dt="2021-11-15T10:30:54.237" v="3" actId="1076"/>
          <ac:spMkLst>
            <pc:docMk/>
            <pc:sldMk cId="3095369646" sldId="263"/>
            <ac:spMk id="2" creationId="{374B5D62-346C-4C40-92D3-0FC849FCE098}"/>
          </ac:spMkLst>
        </pc:spChg>
        <pc:spChg chg="mod">
          <ac:chgData name="Hiyuga Koretaka" userId="S::g520179u@mails.cc.ehime-u.ac.jp::136530c0-6879-466b-aa57-fd53427b1506" providerId="AD" clId="Web-{3930DD73-074F-4122-8C0C-66677264A080}" dt="2021-11-15T10:30:59.394" v="4" actId="1076"/>
          <ac:spMkLst>
            <pc:docMk/>
            <pc:sldMk cId="3095369646" sldId="263"/>
            <ac:spMk id="3" creationId="{155C2415-C42C-40B0-97B9-343198DD30D1}"/>
          </ac:spMkLst>
        </pc:spChg>
        <pc:spChg chg="mod">
          <ac:chgData name="Hiyuga Koretaka" userId="S::g520179u@mails.cc.ehime-u.ac.jp::136530c0-6879-466b-aa57-fd53427b1506" providerId="AD" clId="Web-{3930DD73-074F-4122-8C0C-66677264A080}" dt="2021-11-15T10:30:48.331" v="2" actId="20577"/>
          <ac:spMkLst>
            <pc:docMk/>
            <pc:sldMk cId="3095369646" sldId="263"/>
            <ac:spMk id="4" creationId="{9EA55A01-E9D6-456A-BCB6-6A997185FFC3}"/>
          </ac:spMkLst>
        </pc:spChg>
      </pc:sldChg>
    </pc:docChg>
  </pc:docChgLst>
  <pc:docChgLst>
    <pc:chgData name="Hiyuga Koretaka" userId="S::g520179u@mails.cc.ehime-u.ac.jp::136530c0-6879-466b-aa57-fd53427b1506" providerId="AD" clId="Web-{0B851CE8-D74E-4B95-9428-87F965EF2AC9}"/>
    <pc:docChg chg="modSld">
      <pc:chgData name="Hiyuga Koretaka" userId="S::g520179u@mails.cc.ehime-u.ac.jp::136530c0-6879-466b-aa57-fd53427b1506" providerId="AD" clId="Web-{0B851CE8-D74E-4B95-9428-87F965EF2AC9}" dt="2022-01-26T11:38:32.209" v="11"/>
      <pc:docMkLst>
        <pc:docMk/>
      </pc:docMkLst>
      <pc:sldChg chg="modSp">
        <pc:chgData name="Hiyuga Koretaka" userId="S::g520179u@mails.cc.ehime-u.ac.jp::136530c0-6879-466b-aa57-fd53427b1506" providerId="AD" clId="Web-{0B851CE8-D74E-4B95-9428-87F965EF2AC9}" dt="2022-01-26T11:38:32.209" v="11"/>
        <pc:sldMkLst>
          <pc:docMk/>
          <pc:sldMk cId="2424100888" sldId="276"/>
        </pc:sldMkLst>
        <pc:graphicFrameChg chg="mod modGraphic">
          <ac:chgData name="Hiyuga Koretaka" userId="S::g520179u@mails.cc.ehime-u.ac.jp::136530c0-6879-466b-aa57-fd53427b1506" providerId="AD" clId="Web-{0B851CE8-D74E-4B95-9428-87F965EF2AC9}" dt="2022-01-26T11:38:32.209" v="11"/>
          <ac:graphicFrameMkLst>
            <pc:docMk/>
            <pc:sldMk cId="2424100888" sldId="276"/>
            <ac:graphicFrameMk id="6" creationId="{F2F8FA08-0A69-428E-89FA-F21A2091BD32}"/>
          </ac:graphicFrameMkLst>
        </pc:graphicFrameChg>
      </pc:sldChg>
    </pc:docChg>
  </pc:docChgLst>
  <pc:docChgLst>
    <pc:chgData name="Tomoya Terada" userId="S::g520273z@mails.cc.ehime-u.ac.jp::5f7a671e-8547-4516-813f-c28b3f746d81" providerId="AD" clId="Web-{0CD65B4C-D4C7-4B0D-8B58-FF6BB3C863C5}"/>
    <pc:docChg chg="modSld">
      <pc:chgData name="Tomoya Terada" userId="S::g520273z@mails.cc.ehime-u.ac.jp::5f7a671e-8547-4516-813f-c28b3f746d81" providerId="AD" clId="Web-{0CD65B4C-D4C7-4B0D-8B58-FF6BB3C863C5}" dt="2022-01-28T02:30:37.971" v="120"/>
      <pc:docMkLst>
        <pc:docMk/>
      </pc:docMkLst>
      <pc:sldChg chg="addSp delSp modSp mod modClrScheme chgLayout">
        <pc:chgData name="Tomoya Terada" userId="S::g520273z@mails.cc.ehime-u.ac.jp::5f7a671e-8547-4516-813f-c28b3f746d81" providerId="AD" clId="Web-{0CD65B4C-D4C7-4B0D-8B58-FF6BB3C863C5}" dt="2022-01-28T02:30:37.971" v="120"/>
        <pc:sldMkLst>
          <pc:docMk/>
          <pc:sldMk cId="3705419675" sldId="277"/>
        </pc:sldMkLst>
        <pc:spChg chg="mod ord">
          <ac:chgData name="Tomoya Terada" userId="S::g520273z@mails.cc.ehime-u.ac.jp::5f7a671e-8547-4516-813f-c28b3f746d81" providerId="AD" clId="Web-{0CD65B4C-D4C7-4B0D-8B58-FF6BB3C863C5}" dt="2022-01-28T02:27:34.826" v="11"/>
          <ac:spMkLst>
            <pc:docMk/>
            <pc:sldMk cId="3705419675" sldId="277"/>
            <ac:spMk id="2" creationId="{1D64DFE4-5AC4-445C-B562-EFB18647E2B0}"/>
          </ac:spMkLst>
        </pc:spChg>
        <pc:spChg chg="del">
          <ac:chgData name="Tomoya Terada" userId="S::g520273z@mails.cc.ehime-u.ac.jp::5f7a671e-8547-4516-813f-c28b3f746d81" providerId="AD" clId="Web-{0CD65B4C-D4C7-4B0D-8B58-FF6BB3C863C5}" dt="2022-01-28T02:26:55.513" v="0"/>
          <ac:spMkLst>
            <pc:docMk/>
            <pc:sldMk cId="3705419675" sldId="277"/>
            <ac:spMk id="3" creationId="{7E3A02EB-D5B4-402B-BA6E-D90519FDB5FE}"/>
          </ac:spMkLst>
        </pc:spChg>
        <pc:spChg chg="mod ord">
          <ac:chgData name="Tomoya Terada" userId="S::g520273z@mails.cc.ehime-u.ac.jp::5f7a671e-8547-4516-813f-c28b3f746d81" providerId="AD" clId="Web-{0CD65B4C-D4C7-4B0D-8B58-FF6BB3C863C5}" dt="2022-01-28T02:27:34.826" v="11"/>
          <ac:spMkLst>
            <pc:docMk/>
            <pc:sldMk cId="3705419675" sldId="277"/>
            <ac:spMk id="4" creationId="{7F5CAC29-2980-4267-99AE-2AB770B6943A}"/>
          </ac:spMkLst>
        </pc:spChg>
        <pc:spChg chg="add mod ord">
          <ac:chgData name="Tomoya Terada" userId="S::g520273z@mails.cc.ehime-u.ac.jp::5f7a671e-8547-4516-813f-c28b3f746d81" providerId="AD" clId="Web-{0CD65B4C-D4C7-4B0D-8B58-FF6BB3C863C5}" dt="2022-01-28T02:30:03.267" v="86" actId="20577"/>
          <ac:spMkLst>
            <pc:docMk/>
            <pc:sldMk cId="3705419675" sldId="277"/>
            <ac:spMk id="6" creationId="{7D24E4C6-13E1-4CCB-9F75-03D17F76B1B5}"/>
          </ac:spMkLst>
        </pc:spChg>
        <pc:spChg chg="add mod ord">
          <ac:chgData name="Tomoya Terada" userId="S::g520273z@mails.cc.ehime-u.ac.jp::5f7a671e-8547-4516-813f-c28b3f746d81" providerId="AD" clId="Web-{0CD65B4C-D4C7-4B0D-8B58-FF6BB3C863C5}" dt="2022-01-28T02:30:07.408" v="87" actId="20577"/>
          <ac:spMkLst>
            <pc:docMk/>
            <pc:sldMk cId="3705419675" sldId="277"/>
            <ac:spMk id="7" creationId="{1B2ADB93-9F31-470A-A580-8F0CF12F7221}"/>
          </ac:spMkLst>
        </pc:spChg>
        <pc:spChg chg="add del mod ord">
          <ac:chgData name="Tomoya Terada" userId="S::g520273z@mails.cc.ehime-u.ac.jp::5f7a671e-8547-4516-813f-c28b3f746d81" providerId="AD" clId="Web-{0CD65B4C-D4C7-4B0D-8B58-FF6BB3C863C5}" dt="2022-01-28T02:28:11.171" v="15"/>
          <ac:spMkLst>
            <pc:docMk/>
            <pc:sldMk cId="3705419675" sldId="277"/>
            <ac:spMk id="8" creationId="{33BA3AAD-FF3D-48CF-AA6A-54658B43B66E}"/>
          </ac:spMkLst>
        </pc:spChg>
        <pc:spChg chg="add del">
          <ac:chgData name="Tomoya Terada" userId="S::g520273z@mails.cc.ehime-u.ac.jp::5f7a671e-8547-4516-813f-c28b3f746d81" providerId="AD" clId="Web-{0CD65B4C-D4C7-4B0D-8B58-FF6BB3C863C5}" dt="2022-01-28T02:29:57.908" v="85"/>
          <ac:spMkLst>
            <pc:docMk/>
            <pc:sldMk cId="3705419675" sldId="277"/>
            <ac:spMk id="10" creationId="{3FD2C012-9594-4766-93EF-66F5A0E68264}"/>
          </ac:spMkLst>
        </pc:spChg>
        <pc:graphicFrameChg chg="add mod ord modGraphic">
          <ac:chgData name="Tomoya Terada" userId="S::g520273z@mails.cc.ehime-u.ac.jp::5f7a671e-8547-4516-813f-c28b3f746d81" providerId="AD" clId="Web-{0CD65B4C-D4C7-4B0D-8B58-FF6BB3C863C5}" dt="2022-01-28T02:30:29.471" v="115"/>
          <ac:graphicFrameMkLst>
            <pc:docMk/>
            <pc:sldMk cId="3705419675" sldId="277"/>
            <ac:graphicFrameMk id="5" creationId="{52155DEC-AD9E-4A13-AFAD-7641FE980BD5}"/>
          </ac:graphicFrameMkLst>
        </pc:graphicFrameChg>
        <pc:graphicFrameChg chg="add mod ord modGraphic">
          <ac:chgData name="Tomoya Terada" userId="S::g520273z@mails.cc.ehime-u.ac.jp::5f7a671e-8547-4516-813f-c28b3f746d81" providerId="AD" clId="Web-{0CD65B4C-D4C7-4B0D-8B58-FF6BB3C863C5}" dt="2022-01-28T02:30:37.971" v="120"/>
          <ac:graphicFrameMkLst>
            <pc:docMk/>
            <pc:sldMk cId="3705419675" sldId="277"/>
            <ac:graphicFrameMk id="9" creationId="{91EF74C0-D72E-4A26-868C-5652186CD05D}"/>
          </ac:graphicFrameMkLst>
        </pc:graphicFrameChg>
      </pc:sldChg>
    </pc:docChg>
  </pc:docChgLst>
  <pc:docChgLst>
    <pc:chgData name="Hiyuga Koretaka" userId="S::g520179u@mails.cc.ehime-u.ac.jp::136530c0-6879-466b-aa57-fd53427b1506" providerId="AD" clId="Web-{C9ABE460-F238-4DA7-BB55-CF94E1B90AB9}"/>
    <pc:docChg chg="modSld">
      <pc:chgData name="Hiyuga Koretaka" userId="S::g520179u@mails.cc.ehime-u.ac.jp::136530c0-6879-466b-aa57-fd53427b1506" providerId="AD" clId="Web-{C9ABE460-F238-4DA7-BB55-CF94E1B90AB9}" dt="2022-01-28T09:21:26.530" v="11"/>
      <pc:docMkLst>
        <pc:docMk/>
      </pc:docMkLst>
      <pc:sldChg chg="modSp">
        <pc:chgData name="Hiyuga Koretaka" userId="S::g520179u@mails.cc.ehime-u.ac.jp::136530c0-6879-466b-aa57-fd53427b1506" providerId="AD" clId="Web-{C9ABE460-F238-4DA7-BB55-CF94E1B90AB9}" dt="2022-01-28T09:21:26.530" v="11"/>
        <pc:sldMkLst>
          <pc:docMk/>
          <pc:sldMk cId="2424100888" sldId="276"/>
        </pc:sldMkLst>
        <pc:graphicFrameChg chg="mod modGraphic">
          <ac:chgData name="Hiyuga Koretaka" userId="S::g520179u@mails.cc.ehime-u.ac.jp::136530c0-6879-466b-aa57-fd53427b1506" providerId="AD" clId="Web-{C9ABE460-F238-4DA7-BB55-CF94E1B90AB9}" dt="2022-01-28T09:21:26.530" v="11"/>
          <ac:graphicFrameMkLst>
            <pc:docMk/>
            <pc:sldMk cId="2424100888" sldId="276"/>
            <ac:graphicFrameMk id="6" creationId="{F2F8FA08-0A69-428E-89FA-F21A2091BD32}"/>
          </ac:graphicFrameMkLst>
        </pc:graphicFrameChg>
      </pc:sldChg>
    </pc:docChg>
  </pc:docChgLst>
  <pc:docChgLst>
    <pc:chgData name="Daiki Yanamoto" userId="S::g520459b@mails.cc.ehime-u.ac.jp::a84054f5-76f6-4a39-a774-bcc319f96a60" providerId="AD" clId="Web-{E582CD1E-CB2E-400A-AB9A-20F7DFA5869A}"/>
    <pc:docChg chg="modSld">
      <pc:chgData name="Daiki Yanamoto" userId="S::g520459b@mails.cc.ehime-u.ac.jp::a84054f5-76f6-4a39-a774-bcc319f96a60" providerId="AD" clId="Web-{E582CD1E-CB2E-400A-AB9A-20F7DFA5869A}" dt="2021-11-16T08:01:40.937" v="30" actId="20577"/>
      <pc:docMkLst>
        <pc:docMk/>
      </pc:docMkLst>
      <pc:sldChg chg="modSp">
        <pc:chgData name="Daiki Yanamoto" userId="S::g520459b@mails.cc.ehime-u.ac.jp::a84054f5-76f6-4a39-a774-bcc319f96a60" providerId="AD" clId="Web-{E582CD1E-CB2E-400A-AB9A-20F7DFA5869A}" dt="2021-11-16T08:01:40.937" v="30" actId="20577"/>
        <pc:sldMkLst>
          <pc:docMk/>
          <pc:sldMk cId="2478514244" sldId="265"/>
        </pc:sldMkLst>
        <pc:spChg chg="mod">
          <ac:chgData name="Daiki Yanamoto" userId="S::g520459b@mails.cc.ehime-u.ac.jp::a84054f5-76f6-4a39-a774-bcc319f96a60" providerId="AD" clId="Web-{E582CD1E-CB2E-400A-AB9A-20F7DFA5869A}" dt="2021-11-16T08:01:40.937" v="30" actId="20577"/>
          <ac:spMkLst>
            <pc:docMk/>
            <pc:sldMk cId="2478514244" sldId="265"/>
            <ac:spMk id="3" creationId="{EE09664D-C247-40E2-9839-017D373DDA1D}"/>
          </ac:spMkLst>
        </pc:spChg>
      </pc:sldChg>
    </pc:docChg>
  </pc:docChgLst>
  <pc:docChgLst>
    <pc:chgData name="Daiki Yanamoto" userId="S::g520459b@mails.cc.ehime-u.ac.jp::a84054f5-76f6-4a39-a774-bcc319f96a60" providerId="AD" clId="Web-{C433E017-E6AD-4417-83B4-30DEB8240571}"/>
    <pc:docChg chg="modSld">
      <pc:chgData name="Daiki Yanamoto" userId="S::g520459b@mails.cc.ehime-u.ac.jp::a84054f5-76f6-4a39-a774-bcc319f96a60" providerId="AD" clId="Web-{C433E017-E6AD-4417-83B4-30DEB8240571}" dt="2021-11-16T08:28:41.113" v="2" actId="1076"/>
      <pc:docMkLst>
        <pc:docMk/>
      </pc:docMkLst>
      <pc:sldChg chg="modSp">
        <pc:chgData name="Daiki Yanamoto" userId="S::g520459b@mails.cc.ehime-u.ac.jp::a84054f5-76f6-4a39-a774-bcc319f96a60" providerId="AD" clId="Web-{C433E017-E6AD-4417-83B4-30DEB8240571}" dt="2021-11-16T08:28:41.113" v="2" actId="1076"/>
        <pc:sldMkLst>
          <pc:docMk/>
          <pc:sldMk cId="2395237756" sldId="260"/>
        </pc:sldMkLst>
        <pc:picChg chg="mod">
          <ac:chgData name="Daiki Yanamoto" userId="S::g520459b@mails.cc.ehime-u.ac.jp::a84054f5-76f6-4a39-a774-bcc319f96a60" providerId="AD" clId="Web-{C433E017-E6AD-4417-83B4-30DEB8240571}" dt="2021-11-16T08:28:41.113" v="2" actId="1076"/>
          <ac:picMkLst>
            <pc:docMk/>
            <pc:sldMk cId="2395237756" sldId="260"/>
            <ac:picMk id="5" creationId="{3FFA46A6-B5D6-492B-8281-74614ECA556A}"/>
          </ac:picMkLst>
        </pc:picChg>
      </pc:sldChg>
      <pc:sldChg chg="modSp">
        <pc:chgData name="Daiki Yanamoto" userId="S::g520459b@mails.cc.ehime-u.ac.jp::a84054f5-76f6-4a39-a774-bcc319f96a60" providerId="AD" clId="Web-{C433E017-E6AD-4417-83B4-30DEB8240571}" dt="2021-11-16T08:23:57.357" v="1" actId="20577"/>
        <pc:sldMkLst>
          <pc:docMk/>
          <pc:sldMk cId="2478514244" sldId="265"/>
        </pc:sldMkLst>
        <pc:spChg chg="mod">
          <ac:chgData name="Daiki Yanamoto" userId="S::g520459b@mails.cc.ehime-u.ac.jp::a84054f5-76f6-4a39-a774-bcc319f96a60" providerId="AD" clId="Web-{C433E017-E6AD-4417-83B4-30DEB8240571}" dt="2021-11-16T08:23:57.357" v="1" actId="20577"/>
          <ac:spMkLst>
            <pc:docMk/>
            <pc:sldMk cId="2478514244" sldId="265"/>
            <ac:spMk id="3" creationId="{EE09664D-C247-40E2-9839-017D373DDA1D}"/>
          </ac:spMkLst>
        </pc:spChg>
      </pc:sldChg>
    </pc:docChg>
  </pc:docChgLst>
  <pc:docChgLst>
    <pc:chgData name="Hiyuga Koretaka" userId="S::g520179u@mails.cc.ehime-u.ac.jp::136530c0-6879-466b-aa57-fd53427b1506" providerId="AD" clId="Web-{FCF47FBA-BF3B-4944-873C-C0791064C298}"/>
    <pc:docChg chg="modSld">
      <pc:chgData name="Hiyuga Koretaka" userId="S::g520179u@mails.cc.ehime-u.ac.jp::136530c0-6879-466b-aa57-fd53427b1506" providerId="AD" clId="Web-{FCF47FBA-BF3B-4944-873C-C0791064C298}" dt="2021-11-15T11:33:13.120" v="1"/>
      <pc:docMkLst>
        <pc:docMk/>
      </pc:docMkLst>
      <pc:sldChg chg="addSp delSp modSp">
        <pc:chgData name="Hiyuga Koretaka" userId="S::g520179u@mails.cc.ehime-u.ac.jp::136530c0-6879-466b-aa57-fd53427b1506" providerId="AD" clId="Web-{FCF47FBA-BF3B-4944-873C-C0791064C298}" dt="2021-11-15T11:33:13.120" v="1"/>
        <pc:sldMkLst>
          <pc:docMk/>
          <pc:sldMk cId="2478514244" sldId="265"/>
        </pc:sldMkLst>
        <pc:spChg chg="add del mod">
          <ac:chgData name="Hiyuga Koretaka" userId="S::g520179u@mails.cc.ehime-u.ac.jp::136530c0-6879-466b-aa57-fd53427b1506" providerId="AD" clId="Web-{FCF47FBA-BF3B-4944-873C-C0791064C298}" dt="2021-11-15T11:33:13.120" v="1"/>
          <ac:spMkLst>
            <pc:docMk/>
            <pc:sldMk cId="2478514244" sldId="265"/>
            <ac:spMk id="5" creationId="{00A1F4A6-8C09-4CFE-B6D7-BDD97F0D9997}"/>
          </ac:spMkLst>
        </pc:spChg>
      </pc:sldChg>
    </pc:docChg>
  </pc:docChgLst>
  <pc:docChgLst>
    <pc:chgData name="Daiki Yanamoto" userId="S::g520459b@mails.cc.ehime-u.ac.jp::a84054f5-76f6-4a39-a774-bcc319f96a60" providerId="AD" clId="Web-{D994DBAA-D71A-44FD-A278-6DA1D60731A1}"/>
    <pc:docChg chg="modSld">
      <pc:chgData name="Daiki Yanamoto" userId="S::g520459b@mails.cc.ehime-u.ac.jp::a84054f5-76f6-4a39-a774-bcc319f96a60" providerId="AD" clId="Web-{D994DBAA-D71A-44FD-A278-6DA1D60731A1}" dt="2022-02-02T06:32:16.469" v="288" actId="20577"/>
      <pc:docMkLst>
        <pc:docMk/>
      </pc:docMkLst>
      <pc:sldChg chg="addSp delSp modSp">
        <pc:chgData name="Daiki Yanamoto" userId="S::g520459b@mails.cc.ehime-u.ac.jp::a84054f5-76f6-4a39-a774-bcc319f96a60" providerId="AD" clId="Web-{D994DBAA-D71A-44FD-A278-6DA1D60731A1}" dt="2022-02-02T06:32:16.469" v="288" actId="20577"/>
        <pc:sldMkLst>
          <pc:docMk/>
          <pc:sldMk cId="416278661" sldId="278"/>
        </pc:sldMkLst>
        <pc:spChg chg="mod">
          <ac:chgData name="Daiki Yanamoto" userId="S::g520459b@mails.cc.ehime-u.ac.jp::a84054f5-76f6-4a39-a774-bcc319f96a60" providerId="AD" clId="Web-{D994DBAA-D71A-44FD-A278-6DA1D60731A1}" dt="2022-02-02T06:15:43.888" v="9" actId="20577"/>
          <ac:spMkLst>
            <pc:docMk/>
            <pc:sldMk cId="416278661" sldId="278"/>
            <ac:spMk id="2" creationId="{65BC0F82-2407-497C-8907-EDEE3DF3676E}"/>
          </ac:spMkLst>
        </pc:spChg>
        <pc:spChg chg="mod">
          <ac:chgData name="Daiki Yanamoto" userId="S::g520459b@mails.cc.ehime-u.ac.jp::a84054f5-76f6-4a39-a774-bcc319f96a60" providerId="AD" clId="Web-{D994DBAA-D71A-44FD-A278-6DA1D60731A1}" dt="2022-02-02T06:15:53.607" v="15" actId="20577"/>
          <ac:spMkLst>
            <pc:docMk/>
            <pc:sldMk cId="416278661" sldId="278"/>
            <ac:spMk id="6" creationId="{CB4F225C-E54C-412C-8029-4994A9964AC7}"/>
          </ac:spMkLst>
        </pc:spChg>
        <pc:spChg chg="add mod">
          <ac:chgData name="Daiki Yanamoto" userId="S::g520459b@mails.cc.ehime-u.ac.jp::a84054f5-76f6-4a39-a774-bcc319f96a60" providerId="AD" clId="Web-{D994DBAA-D71A-44FD-A278-6DA1D60731A1}" dt="2022-02-02T06:32:16.469" v="288" actId="20577"/>
          <ac:spMkLst>
            <pc:docMk/>
            <pc:sldMk cId="416278661" sldId="278"/>
            <ac:spMk id="8" creationId="{31285F48-90E1-4A16-8E6C-78BC99A3C078}"/>
          </ac:spMkLst>
        </pc:spChg>
        <pc:spChg chg="add del mod">
          <ac:chgData name="Daiki Yanamoto" userId="S::g520459b@mails.cc.ehime-u.ac.jp::a84054f5-76f6-4a39-a774-bcc319f96a60" providerId="AD" clId="Web-{D994DBAA-D71A-44FD-A278-6DA1D60731A1}" dt="2022-02-02T06:31:26.234" v="247"/>
          <ac:spMkLst>
            <pc:docMk/>
            <pc:sldMk cId="416278661" sldId="278"/>
            <ac:spMk id="9" creationId="{A8053CF7-46BC-4D7C-B96C-8B56E3F76D11}"/>
          </ac:spMkLst>
        </pc:spChg>
        <pc:graphicFrameChg chg="add mod modGraphic">
          <ac:chgData name="Daiki Yanamoto" userId="S::g520459b@mails.cc.ehime-u.ac.jp::a84054f5-76f6-4a39-a774-bcc319f96a60" providerId="AD" clId="Web-{D994DBAA-D71A-44FD-A278-6DA1D60731A1}" dt="2022-02-02T06:21:10.597" v="180"/>
          <ac:graphicFrameMkLst>
            <pc:docMk/>
            <pc:sldMk cId="416278661" sldId="278"/>
            <ac:graphicFrameMk id="3" creationId="{0C712F4E-14CE-4652-B4DF-425D7EEAF64A}"/>
          </ac:graphicFrameMkLst>
        </pc:graphicFrameChg>
        <pc:graphicFrameChg chg="mod modGraphic">
          <ac:chgData name="Daiki Yanamoto" userId="S::g520459b@mails.cc.ehime-u.ac.jp::a84054f5-76f6-4a39-a774-bcc319f96a60" providerId="AD" clId="Web-{D994DBAA-D71A-44FD-A278-6DA1D60731A1}" dt="2022-02-02T06:16:08.857" v="33"/>
          <ac:graphicFrameMkLst>
            <pc:docMk/>
            <pc:sldMk cId="416278661" sldId="278"/>
            <ac:graphicFrameMk id="5" creationId="{DF6CA725-B284-4502-9AB0-E1C0A6664A24}"/>
          </ac:graphicFrameMkLst>
        </pc:graphicFrameChg>
      </pc:sldChg>
    </pc:docChg>
  </pc:docChgLst>
  <pc:docChgLst>
    <pc:chgData name="Hiyuga Koretaka" userId="S::g520179u@mails.cc.ehime-u.ac.jp::136530c0-6879-466b-aa57-fd53427b1506" providerId="AD" clId="Web-{4AF26E75-E7BD-4704-9425-67814811D7F4}"/>
    <pc:docChg chg="addSld delSld modSld sldOrd">
      <pc:chgData name="Hiyuga Koretaka" userId="S::g520179u@mails.cc.ehime-u.ac.jp::136530c0-6879-466b-aa57-fd53427b1506" providerId="AD" clId="Web-{4AF26E75-E7BD-4704-9425-67814811D7F4}" dt="2022-01-21T02:42:15.073" v="524"/>
      <pc:docMkLst>
        <pc:docMk/>
      </pc:docMkLst>
      <pc:sldChg chg="modSp">
        <pc:chgData name="Hiyuga Koretaka" userId="S::g520179u@mails.cc.ehime-u.ac.jp::136530c0-6879-466b-aa57-fd53427b1506" providerId="AD" clId="Web-{4AF26E75-E7BD-4704-9425-67814811D7F4}" dt="2022-01-21T02:21:41.181" v="10" actId="20577"/>
        <pc:sldMkLst>
          <pc:docMk/>
          <pc:sldMk cId="3095369646" sldId="263"/>
        </pc:sldMkLst>
        <pc:spChg chg="mod">
          <ac:chgData name="Hiyuga Koretaka" userId="S::g520179u@mails.cc.ehime-u.ac.jp::136530c0-6879-466b-aa57-fd53427b1506" providerId="AD" clId="Web-{4AF26E75-E7BD-4704-9425-67814811D7F4}" dt="2022-01-21T02:21:41.181" v="10" actId="20577"/>
          <ac:spMkLst>
            <pc:docMk/>
            <pc:sldMk cId="3095369646" sldId="263"/>
            <ac:spMk id="3" creationId="{155C2415-C42C-40B0-97B9-343198DD30D1}"/>
          </ac:spMkLst>
        </pc:spChg>
      </pc:sldChg>
      <pc:sldChg chg="addSp delSp modSp">
        <pc:chgData name="Hiyuga Koretaka" userId="S::g520179u@mails.cc.ehime-u.ac.jp::136530c0-6879-466b-aa57-fd53427b1506" providerId="AD" clId="Web-{4AF26E75-E7BD-4704-9425-67814811D7F4}" dt="2022-01-21T02:32:49.715" v="199" actId="20577"/>
        <pc:sldMkLst>
          <pc:docMk/>
          <pc:sldMk cId="2478514244" sldId="265"/>
        </pc:sldMkLst>
        <pc:spChg chg="mod">
          <ac:chgData name="Hiyuga Koretaka" userId="S::g520179u@mails.cc.ehime-u.ac.jp::136530c0-6879-466b-aa57-fd53427b1506" providerId="AD" clId="Web-{4AF26E75-E7BD-4704-9425-67814811D7F4}" dt="2022-01-21T02:31:58.119" v="152" actId="20577"/>
          <ac:spMkLst>
            <pc:docMk/>
            <pc:sldMk cId="2478514244" sldId="265"/>
            <ac:spMk id="2" creationId="{8CDFFBEA-14D6-41F3-9EA1-77B9C9E730D7}"/>
          </ac:spMkLst>
        </pc:spChg>
        <pc:spChg chg="mod">
          <ac:chgData name="Hiyuga Koretaka" userId="S::g520179u@mails.cc.ehime-u.ac.jp::136530c0-6879-466b-aa57-fd53427b1506" providerId="AD" clId="Web-{4AF26E75-E7BD-4704-9425-67814811D7F4}" dt="2022-01-21T02:32:49.715" v="199" actId="20577"/>
          <ac:spMkLst>
            <pc:docMk/>
            <pc:sldMk cId="2478514244" sldId="265"/>
            <ac:spMk id="3" creationId="{EE09664D-C247-40E2-9839-017D373DDA1D}"/>
          </ac:spMkLst>
        </pc:spChg>
        <pc:spChg chg="add del mod">
          <ac:chgData name="Hiyuga Koretaka" userId="S::g520179u@mails.cc.ehime-u.ac.jp::136530c0-6879-466b-aa57-fd53427b1506" providerId="AD" clId="Web-{4AF26E75-E7BD-4704-9425-67814811D7F4}" dt="2022-01-21T02:32:17.542" v="155"/>
          <ac:spMkLst>
            <pc:docMk/>
            <pc:sldMk cId="2478514244" sldId="265"/>
            <ac:spMk id="5" creationId="{7437344D-8110-4854-AF59-6C116EA2F460}"/>
          </ac:spMkLst>
        </pc:spChg>
      </pc:sldChg>
      <pc:sldChg chg="addSp delSp modSp">
        <pc:chgData name="Hiyuga Koretaka" userId="S::g520179u@mails.cc.ehime-u.ac.jp::136530c0-6879-466b-aa57-fd53427b1506" providerId="AD" clId="Web-{4AF26E75-E7BD-4704-9425-67814811D7F4}" dt="2022-01-21T02:29:26.694" v="103" actId="20577"/>
        <pc:sldMkLst>
          <pc:docMk/>
          <pc:sldMk cId="3499502619" sldId="272"/>
        </pc:sldMkLst>
        <pc:spChg chg="mod">
          <ac:chgData name="Hiyuga Koretaka" userId="S::g520179u@mails.cc.ehime-u.ac.jp::136530c0-6879-466b-aa57-fd53427b1506" providerId="AD" clId="Web-{4AF26E75-E7BD-4704-9425-67814811D7F4}" dt="2022-01-21T02:29:26.694" v="103" actId="20577"/>
          <ac:spMkLst>
            <pc:docMk/>
            <pc:sldMk cId="3499502619" sldId="272"/>
            <ac:spMk id="2" creationId="{254D2F4E-7449-4A1D-A08C-87E3E2298D8A}"/>
          </ac:spMkLst>
        </pc:spChg>
        <pc:spChg chg="del">
          <ac:chgData name="Hiyuga Koretaka" userId="S::g520179u@mails.cc.ehime-u.ac.jp::136530c0-6879-466b-aa57-fd53427b1506" providerId="AD" clId="Web-{4AF26E75-E7BD-4704-9425-67814811D7F4}" dt="2022-01-21T02:22:01.370" v="11"/>
          <ac:spMkLst>
            <pc:docMk/>
            <pc:sldMk cId="3499502619" sldId="272"/>
            <ac:spMk id="3" creationId="{F8BC4284-D0E5-4EBA-9742-7BE3367AACC5}"/>
          </ac:spMkLst>
        </pc:spChg>
        <pc:spChg chg="add mod">
          <ac:chgData name="Hiyuga Koretaka" userId="S::g520179u@mails.cc.ehime-u.ac.jp::136530c0-6879-466b-aa57-fd53427b1506" providerId="AD" clId="Web-{4AF26E75-E7BD-4704-9425-67814811D7F4}" dt="2022-01-21T02:25:14.406" v="75" actId="20577"/>
          <ac:spMkLst>
            <pc:docMk/>
            <pc:sldMk cId="3499502619" sldId="272"/>
            <ac:spMk id="7" creationId="{D64C0AFE-0333-452C-9A8B-66A696B4C348}"/>
          </ac:spMkLst>
        </pc:spChg>
        <pc:spChg chg="add mod">
          <ac:chgData name="Hiyuga Koretaka" userId="S::g520179u@mails.cc.ehime-u.ac.jp::136530c0-6879-466b-aa57-fd53427b1506" providerId="AD" clId="Web-{4AF26E75-E7BD-4704-9425-67814811D7F4}" dt="2022-01-21T02:26:02.032" v="80" actId="14100"/>
          <ac:spMkLst>
            <pc:docMk/>
            <pc:sldMk cId="3499502619" sldId="272"/>
            <ac:spMk id="8" creationId="{33BE207E-F1B9-4A38-A8EE-94E3F2B2E460}"/>
          </ac:spMkLst>
        </pc:spChg>
        <pc:spChg chg="add mod">
          <ac:chgData name="Hiyuga Koretaka" userId="S::g520179u@mails.cc.ehime-u.ac.jp::136530c0-6879-466b-aa57-fd53427b1506" providerId="AD" clId="Web-{4AF26E75-E7BD-4704-9425-67814811D7F4}" dt="2022-01-21T02:26:15.485" v="84" actId="1076"/>
          <ac:spMkLst>
            <pc:docMk/>
            <pc:sldMk cId="3499502619" sldId="272"/>
            <ac:spMk id="9" creationId="{F9BB9447-DAEB-4B9D-8639-39464ED64C63}"/>
          </ac:spMkLst>
        </pc:spChg>
        <pc:spChg chg="add mod">
          <ac:chgData name="Hiyuga Koretaka" userId="S::g520179u@mails.cc.ehime-u.ac.jp::136530c0-6879-466b-aa57-fd53427b1506" providerId="AD" clId="Web-{4AF26E75-E7BD-4704-9425-67814811D7F4}" dt="2022-01-21T02:26:08.392" v="83" actId="1076"/>
          <ac:spMkLst>
            <pc:docMk/>
            <pc:sldMk cId="3499502619" sldId="272"/>
            <ac:spMk id="10" creationId="{020EB7EA-CF8B-49DA-8D35-6D032B7A6D8D}"/>
          </ac:spMkLst>
        </pc:spChg>
        <pc:picChg chg="add mod ord">
          <ac:chgData name="Hiyuga Koretaka" userId="S::g520179u@mails.cc.ehime-u.ac.jp::136530c0-6879-466b-aa57-fd53427b1506" providerId="AD" clId="Web-{4AF26E75-E7BD-4704-9425-67814811D7F4}" dt="2022-01-21T02:22:05.901" v="12" actId="1076"/>
          <ac:picMkLst>
            <pc:docMk/>
            <pc:sldMk cId="3499502619" sldId="272"/>
            <ac:picMk id="5" creationId="{168A6299-2CD5-497C-861A-33BFFBA25B14}"/>
          </ac:picMkLst>
        </pc:picChg>
        <pc:picChg chg="add mod">
          <ac:chgData name="Hiyuga Koretaka" userId="S::g520179u@mails.cc.ehime-u.ac.jp::136530c0-6879-466b-aa57-fd53427b1506" providerId="AD" clId="Web-{4AF26E75-E7BD-4704-9425-67814811D7F4}" dt="2022-01-21T02:22:36.183" v="17" actId="1076"/>
          <ac:picMkLst>
            <pc:docMk/>
            <pc:sldMk cId="3499502619" sldId="272"/>
            <ac:picMk id="6" creationId="{2FA4FEF0-EE7C-473A-9F3D-33B4F3983342}"/>
          </ac:picMkLst>
        </pc:picChg>
      </pc:sldChg>
      <pc:sldChg chg="modSp add ord replId">
        <pc:chgData name="Hiyuga Koretaka" userId="S::g520179u@mails.cc.ehime-u.ac.jp::136530c0-6879-466b-aa57-fd53427b1506" providerId="AD" clId="Web-{4AF26E75-E7BD-4704-9425-67814811D7F4}" dt="2022-01-21T02:42:10.807" v="522" actId="20577"/>
        <pc:sldMkLst>
          <pc:docMk/>
          <pc:sldMk cId="2871228449" sldId="273"/>
        </pc:sldMkLst>
        <pc:spChg chg="mod">
          <ac:chgData name="Hiyuga Koretaka" userId="S::g520179u@mails.cc.ehime-u.ac.jp::136530c0-6879-466b-aa57-fd53427b1506" providerId="AD" clId="Web-{4AF26E75-E7BD-4704-9425-67814811D7F4}" dt="2022-01-21T02:41:33.837" v="495" actId="20577"/>
          <ac:spMkLst>
            <pc:docMk/>
            <pc:sldMk cId="2871228449" sldId="273"/>
            <ac:spMk id="2" creationId="{973671D0-FBC1-4D24-95AB-87327A279543}"/>
          </ac:spMkLst>
        </pc:spChg>
        <pc:spChg chg="mod">
          <ac:chgData name="Hiyuga Koretaka" userId="S::g520179u@mails.cc.ehime-u.ac.jp::136530c0-6879-466b-aa57-fd53427b1506" providerId="AD" clId="Web-{4AF26E75-E7BD-4704-9425-67814811D7F4}" dt="2022-01-21T02:42:10.807" v="522" actId="20577"/>
          <ac:spMkLst>
            <pc:docMk/>
            <pc:sldMk cId="2871228449" sldId="273"/>
            <ac:spMk id="3" creationId="{50E512FC-164D-4068-9A99-AD0D10F03F72}"/>
          </ac:spMkLst>
        </pc:spChg>
        <pc:graphicFrameChg chg="mod modGraphic">
          <ac:chgData name="Hiyuga Koretaka" userId="S::g520179u@mails.cc.ehime-u.ac.jp::136530c0-6879-466b-aa57-fd53427b1506" providerId="AD" clId="Web-{4AF26E75-E7BD-4704-9425-67814811D7F4}" dt="2022-01-21T02:39:55.741" v="430"/>
          <ac:graphicFrameMkLst>
            <pc:docMk/>
            <pc:sldMk cId="2871228449" sldId="273"/>
            <ac:graphicFrameMk id="6" creationId="{F2F8FA08-0A69-428E-89FA-F21A2091BD32}"/>
          </ac:graphicFrameMkLst>
        </pc:graphicFrameChg>
      </pc:sldChg>
      <pc:sldChg chg="addSp delSp modSp add replId">
        <pc:chgData name="Hiyuga Koretaka" userId="S::g520179u@mails.cc.ehime-u.ac.jp::136530c0-6879-466b-aa57-fd53427b1506" providerId="AD" clId="Web-{4AF26E75-E7BD-4704-9425-67814811D7F4}" dt="2022-01-21T02:40:29.601" v="437"/>
        <pc:sldMkLst>
          <pc:docMk/>
          <pc:sldMk cId="2051044852" sldId="274"/>
        </pc:sldMkLst>
        <pc:spChg chg="mod">
          <ac:chgData name="Hiyuga Koretaka" userId="S::g520179u@mails.cc.ehime-u.ac.jp::136530c0-6879-466b-aa57-fd53427b1506" providerId="AD" clId="Web-{4AF26E75-E7BD-4704-9425-67814811D7F4}" dt="2022-01-21T02:30:58.508" v="116" actId="20577"/>
          <ac:spMkLst>
            <pc:docMk/>
            <pc:sldMk cId="2051044852" sldId="274"/>
            <ac:spMk id="2" creationId="{254D2F4E-7449-4A1D-A08C-87E3E2298D8A}"/>
          </ac:spMkLst>
        </pc:spChg>
        <pc:spChg chg="del">
          <ac:chgData name="Hiyuga Koretaka" userId="S::g520179u@mails.cc.ehime-u.ac.jp::136530c0-6879-466b-aa57-fd53427b1506" providerId="AD" clId="Web-{4AF26E75-E7BD-4704-9425-67814811D7F4}" dt="2022-01-21T02:40:28.429" v="436"/>
          <ac:spMkLst>
            <pc:docMk/>
            <pc:sldMk cId="2051044852" sldId="274"/>
            <ac:spMk id="8" creationId="{33BE207E-F1B9-4A38-A8EE-94E3F2B2E460}"/>
          </ac:spMkLst>
        </pc:spChg>
        <pc:spChg chg="del">
          <ac:chgData name="Hiyuga Koretaka" userId="S::g520179u@mails.cc.ehime-u.ac.jp::136530c0-6879-466b-aa57-fd53427b1506" providerId="AD" clId="Web-{4AF26E75-E7BD-4704-9425-67814811D7F4}" dt="2022-01-21T02:40:26.133" v="434"/>
          <ac:spMkLst>
            <pc:docMk/>
            <pc:sldMk cId="2051044852" sldId="274"/>
            <ac:spMk id="9" creationId="{F9BB9447-DAEB-4B9D-8639-39464ED64C63}"/>
          </ac:spMkLst>
        </pc:spChg>
        <pc:spChg chg="del">
          <ac:chgData name="Hiyuga Koretaka" userId="S::g520179u@mails.cc.ehime-u.ac.jp::136530c0-6879-466b-aa57-fd53427b1506" providerId="AD" clId="Web-{4AF26E75-E7BD-4704-9425-67814811D7F4}" dt="2022-01-21T02:40:29.601" v="437"/>
          <ac:spMkLst>
            <pc:docMk/>
            <pc:sldMk cId="2051044852" sldId="274"/>
            <ac:spMk id="10" creationId="{020EB7EA-CF8B-49DA-8D35-6D032B7A6D8D}"/>
          </ac:spMkLst>
        </pc:spChg>
        <pc:spChg chg="add del mod">
          <ac:chgData name="Hiyuga Koretaka" userId="S::g520179u@mails.cc.ehime-u.ac.jp::136530c0-6879-466b-aa57-fd53427b1506" providerId="AD" clId="Web-{4AF26E75-E7BD-4704-9425-67814811D7F4}" dt="2022-01-21T02:40:27.882" v="435"/>
          <ac:spMkLst>
            <pc:docMk/>
            <pc:sldMk cId="2051044852" sldId="274"/>
            <ac:spMk id="11" creationId="{BB60F368-851E-44A1-AA78-099516BF47AC}"/>
          </ac:spMkLst>
        </pc:spChg>
        <pc:picChg chg="del">
          <ac:chgData name="Hiyuga Koretaka" userId="S::g520179u@mails.cc.ehime-u.ac.jp::136530c0-6879-466b-aa57-fd53427b1506" providerId="AD" clId="Web-{4AF26E75-E7BD-4704-9425-67814811D7F4}" dt="2022-01-21T02:40:19.507" v="431"/>
          <ac:picMkLst>
            <pc:docMk/>
            <pc:sldMk cId="2051044852" sldId="274"/>
            <ac:picMk id="5" creationId="{168A6299-2CD5-497C-861A-33BFFBA25B14}"/>
          </ac:picMkLst>
        </pc:picChg>
        <pc:picChg chg="del">
          <ac:chgData name="Hiyuga Koretaka" userId="S::g520179u@mails.cc.ehime-u.ac.jp::136530c0-6879-466b-aa57-fd53427b1506" providerId="AD" clId="Web-{4AF26E75-E7BD-4704-9425-67814811D7F4}" dt="2022-01-21T02:40:21.138" v="432"/>
          <ac:picMkLst>
            <pc:docMk/>
            <pc:sldMk cId="2051044852" sldId="274"/>
            <ac:picMk id="6" creationId="{2FA4FEF0-EE7C-473A-9F3D-33B4F3983342}"/>
          </ac:picMkLst>
        </pc:picChg>
      </pc:sldChg>
      <pc:sldChg chg="add del replId">
        <pc:chgData name="Hiyuga Koretaka" userId="S::g520179u@mails.cc.ehime-u.ac.jp::136530c0-6879-466b-aa57-fd53427b1506" providerId="AD" clId="Web-{4AF26E75-E7BD-4704-9425-67814811D7F4}" dt="2022-01-21T02:40:39.914" v="439"/>
        <pc:sldMkLst>
          <pc:docMk/>
          <pc:sldMk cId="3517872474" sldId="275"/>
        </pc:sldMkLst>
      </pc:sldChg>
      <pc:sldChg chg="modSp add replId">
        <pc:chgData name="Hiyuga Koretaka" userId="S::g520179u@mails.cc.ehime-u.ac.jp::136530c0-6879-466b-aa57-fd53427b1506" providerId="AD" clId="Web-{4AF26E75-E7BD-4704-9425-67814811D7F4}" dt="2022-01-21T02:42:15.073" v="524"/>
        <pc:sldMkLst>
          <pc:docMk/>
          <pc:sldMk cId="2424100888" sldId="276"/>
        </pc:sldMkLst>
        <pc:spChg chg="mod">
          <ac:chgData name="Hiyuga Koretaka" userId="S::g520179u@mails.cc.ehime-u.ac.jp::136530c0-6879-466b-aa57-fd53427b1506" providerId="AD" clId="Web-{4AF26E75-E7BD-4704-9425-67814811D7F4}" dt="2022-01-21T02:41:59.200" v="519" actId="20577"/>
          <ac:spMkLst>
            <pc:docMk/>
            <pc:sldMk cId="2424100888" sldId="276"/>
            <ac:spMk id="2" creationId="{973671D0-FBC1-4D24-95AB-87327A279543}"/>
          </ac:spMkLst>
        </pc:spChg>
        <pc:spChg chg="mod">
          <ac:chgData name="Hiyuga Koretaka" userId="S::g520179u@mails.cc.ehime-u.ac.jp::136530c0-6879-466b-aa57-fd53427b1506" providerId="AD" clId="Web-{4AF26E75-E7BD-4704-9425-67814811D7F4}" dt="2022-01-21T02:41:54.447" v="518" actId="20577"/>
          <ac:spMkLst>
            <pc:docMk/>
            <pc:sldMk cId="2424100888" sldId="276"/>
            <ac:spMk id="3" creationId="{50E512FC-164D-4068-9A99-AD0D10F03F72}"/>
          </ac:spMkLst>
        </pc:spChg>
        <pc:graphicFrameChg chg="mod modGraphic">
          <ac:chgData name="Hiyuga Koretaka" userId="S::g520179u@mails.cc.ehime-u.ac.jp::136530c0-6879-466b-aa57-fd53427b1506" providerId="AD" clId="Web-{4AF26E75-E7BD-4704-9425-67814811D7F4}" dt="2022-01-21T02:42:15.073" v="524"/>
          <ac:graphicFrameMkLst>
            <pc:docMk/>
            <pc:sldMk cId="2424100888" sldId="276"/>
            <ac:graphicFrameMk id="6" creationId="{F2F8FA08-0A69-428E-89FA-F21A2091BD32}"/>
          </ac:graphicFrameMkLst>
        </pc:graphicFrameChg>
      </pc:sldChg>
    </pc:docChg>
  </pc:docChgLst>
  <pc:docChgLst>
    <pc:chgData name="Hiyuga Koretaka" userId="S::g520179u@mails.cc.ehime-u.ac.jp::136530c0-6879-466b-aa57-fd53427b1506" providerId="AD" clId="Web-{1F7D23B7-F762-4872-A181-4A92A93770FB}"/>
    <pc:docChg chg="modSld">
      <pc:chgData name="Hiyuga Koretaka" userId="S::g520179u@mails.cc.ehime-u.ac.jp::136530c0-6879-466b-aa57-fd53427b1506" providerId="AD" clId="Web-{1F7D23B7-F762-4872-A181-4A92A93770FB}" dt="2022-01-28T01:45:58.384" v="9"/>
      <pc:docMkLst>
        <pc:docMk/>
      </pc:docMkLst>
      <pc:sldChg chg="modSp">
        <pc:chgData name="Hiyuga Koretaka" userId="S::g520179u@mails.cc.ehime-u.ac.jp::136530c0-6879-466b-aa57-fd53427b1506" providerId="AD" clId="Web-{1F7D23B7-F762-4872-A181-4A92A93770FB}" dt="2022-01-28T01:45:58.384" v="9"/>
        <pc:sldMkLst>
          <pc:docMk/>
          <pc:sldMk cId="2424100888" sldId="276"/>
        </pc:sldMkLst>
        <pc:spChg chg="mod">
          <ac:chgData name="Hiyuga Koretaka" userId="S::g520179u@mails.cc.ehime-u.ac.jp::136530c0-6879-466b-aa57-fd53427b1506" providerId="AD" clId="Web-{1F7D23B7-F762-4872-A181-4A92A93770FB}" dt="2022-01-28T01:45:50.774" v="3" actId="20577"/>
          <ac:spMkLst>
            <pc:docMk/>
            <pc:sldMk cId="2424100888" sldId="276"/>
            <ac:spMk id="3" creationId="{50E512FC-164D-4068-9A99-AD0D10F03F72}"/>
          </ac:spMkLst>
        </pc:spChg>
        <pc:graphicFrameChg chg="mod modGraphic">
          <ac:chgData name="Hiyuga Koretaka" userId="S::g520179u@mails.cc.ehime-u.ac.jp::136530c0-6879-466b-aa57-fd53427b1506" providerId="AD" clId="Web-{1F7D23B7-F762-4872-A181-4A92A93770FB}" dt="2022-01-28T01:45:58.384" v="9"/>
          <ac:graphicFrameMkLst>
            <pc:docMk/>
            <pc:sldMk cId="2424100888" sldId="276"/>
            <ac:graphicFrameMk id="6" creationId="{F2F8FA08-0A69-428E-89FA-F21A2091BD32}"/>
          </ac:graphicFrameMkLst>
        </pc:graphicFrameChg>
      </pc:sldChg>
    </pc:docChg>
  </pc:docChgLst>
  <pc:docChgLst>
    <pc:chgData name="Hiyuga Koretaka" userId="S::g520179u@mails.cc.ehime-u.ac.jp::136530c0-6879-466b-aa57-fd53427b1506" providerId="AD" clId="Web-{202E705C-878C-474E-AF46-78F7F04F38D1}"/>
    <pc:docChg chg="modSld">
      <pc:chgData name="Hiyuga Koretaka" userId="S::g520179u@mails.cc.ehime-u.ac.jp::136530c0-6879-466b-aa57-fd53427b1506" providerId="AD" clId="Web-{202E705C-878C-474E-AF46-78F7F04F38D1}" dt="2022-01-24T18:13:47.851" v="13" actId="20577"/>
      <pc:docMkLst>
        <pc:docMk/>
      </pc:docMkLst>
      <pc:sldChg chg="addSp modSp">
        <pc:chgData name="Hiyuga Koretaka" userId="S::g520179u@mails.cc.ehime-u.ac.jp::136530c0-6879-466b-aa57-fd53427b1506" providerId="AD" clId="Web-{202E705C-878C-474E-AF46-78F7F04F38D1}" dt="2022-01-24T18:13:47.851" v="13" actId="20577"/>
        <pc:sldMkLst>
          <pc:docMk/>
          <pc:sldMk cId="2424100888" sldId="276"/>
        </pc:sldMkLst>
        <pc:spChg chg="mod">
          <ac:chgData name="Hiyuga Koretaka" userId="S::g520179u@mails.cc.ehime-u.ac.jp::136530c0-6879-466b-aa57-fd53427b1506" providerId="AD" clId="Web-{202E705C-878C-474E-AF46-78F7F04F38D1}" dt="2022-01-24T18:13:47.851" v="13" actId="20577"/>
          <ac:spMkLst>
            <pc:docMk/>
            <pc:sldMk cId="2424100888" sldId="276"/>
            <ac:spMk id="3" creationId="{50E512FC-164D-4068-9A99-AD0D10F03F72}"/>
          </ac:spMkLst>
        </pc:spChg>
        <pc:spChg chg="add">
          <ac:chgData name="Hiyuga Koretaka" userId="S::g520179u@mails.cc.ehime-u.ac.jp::136530c0-6879-466b-aa57-fd53427b1506" providerId="AD" clId="Web-{202E705C-878C-474E-AF46-78F7F04F38D1}" dt="2022-01-24T18:13:43.258" v="8"/>
          <ac:spMkLst>
            <pc:docMk/>
            <pc:sldMk cId="2424100888" sldId="276"/>
            <ac:spMk id="5" creationId="{5EE7DB69-9ED6-4A07-A88F-6E864CD8432D}"/>
          </ac:spMkLst>
        </pc:spChg>
        <pc:graphicFrameChg chg="mod modGraphic">
          <ac:chgData name="Hiyuga Koretaka" userId="S::g520179u@mails.cc.ehime-u.ac.jp::136530c0-6879-466b-aa57-fd53427b1506" providerId="AD" clId="Web-{202E705C-878C-474E-AF46-78F7F04F38D1}" dt="2022-01-24T18:13:23.773" v="7"/>
          <ac:graphicFrameMkLst>
            <pc:docMk/>
            <pc:sldMk cId="2424100888" sldId="276"/>
            <ac:graphicFrameMk id="6" creationId="{F2F8FA08-0A69-428E-89FA-F21A2091BD32}"/>
          </ac:graphicFrameMkLst>
        </pc:graphicFrameChg>
      </pc:sldChg>
    </pc:docChg>
  </pc:docChgLst>
  <pc:docChgLst>
    <pc:chgData name="Hiyuga Koretaka" userId="S::g520179u@mails.cc.ehime-u.ac.jp::136530c0-6879-466b-aa57-fd53427b1506" providerId="AD" clId="Web-{0E9AF958-4860-4243-8E82-0FB022B15262}"/>
    <pc:docChg chg="modSld">
      <pc:chgData name="Hiyuga Koretaka" userId="S::g520179u@mails.cc.ehime-u.ac.jp::136530c0-6879-466b-aa57-fd53427b1506" providerId="AD" clId="Web-{0E9AF958-4860-4243-8E82-0FB022B15262}" dt="2022-01-28T01:30:27.051" v="3" actId="20577"/>
      <pc:docMkLst>
        <pc:docMk/>
      </pc:docMkLst>
      <pc:sldChg chg="modSp">
        <pc:chgData name="Hiyuga Koretaka" userId="S::g520179u@mails.cc.ehime-u.ac.jp::136530c0-6879-466b-aa57-fd53427b1506" providerId="AD" clId="Web-{0E9AF958-4860-4243-8E82-0FB022B15262}" dt="2022-01-28T01:30:27.051" v="3" actId="20577"/>
        <pc:sldMkLst>
          <pc:docMk/>
          <pc:sldMk cId="3443851728" sldId="258"/>
        </pc:sldMkLst>
        <pc:spChg chg="mod">
          <ac:chgData name="Hiyuga Koretaka" userId="S::g520179u@mails.cc.ehime-u.ac.jp::136530c0-6879-466b-aa57-fd53427b1506" providerId="AD" clId="Web-{0E9AF958-4860-4243-8E82-0FB022B15262}" dt="2022-01-28T01:30:27.051" v="3" actId="20577"/>
          <ac:spMkLst>
            <pc:docMk/>
            <pc:sldMk cId="3443851728" sldId="258"/>
            <ac:spMk id="2" creationId="{9A6124D9-D38C-47B0-8C9E-52ECDA57CE69}"/>
          </ac:spMkLst>
        </pc:spChg>
      </pc:sldChg>
    </pc:docChg>
  </pc:docChgLst>
  <pc:docChgLst>
    <pc:chgData name="Hiyuga Koretaka" userId="S::g520179u@mails.cc.ehime-u.ac.jp::136530c0-6879-466b-aa57-fd53427b1506" providerId="AD" clId="Web-{D28DDEBE-5DF3-409B-8EE6-F1C309C613F5}"/>
    <pc:docChg chg="modSld">
      <pc:chgData name="Hiyuga Koretaka" userId="S::g520179u@mails.cc.ehime-u.ac.jp::136530c0-6879-466b-aa57-fd53427b1506" providerId="AD" clId="Web-{D28DDEBE-5DF3-409B-8EE6-F1C309C613F5}" dt="2022-02-02T12:56:54.694" v="15"/>
      <pc:docMkLst>
        <pc:docMk/>
      </pc:docMkLst>
      <pc:sldChg chg="modSp">
        <pc:chgData name="Hiyuga Koretaka" userId="S::g520179u@mails.cc.ehime-u.ac.jp::136530c0-6879-466b-aa57-fd53427b1506" providerId="AD" clId="Web-{D28DDEBE-5DF3-409B-8EE6-F1C309C613F5}" dt="2022-02-02T12:56:54.694" v="15"/>
        <pc:sldMkLst>
          <pc:docMk/>
          <pc:sldMk cId="3634120089" sldId="279"/>
        </pc:sldMkLst>
        <pc:graphicFrameChg chg="mod modGraphic">
          <ac:chgData name="Hiyuga Koretaka" userId="S::g520179u@mails.cc.ehime-u.ac.jp::136530c0-6879-466b-aa57-fd53427b1506" providerId="AD" clId="Web-{D28DDEBE-5DF3-409B-8EE6-F1C309C613F5}" dt="2022-02-02T12:56:54.694" v="15"/>
          <ac:graphicFrameMkLst>
            <pc:docMk/>
            <pc:sldMk cId="3634120089" sldId="279"/>
            <ac:graphicFrameMk id="6" creationId="{F2F8FA08-0A69-428E-89FA-F21A2091BD32}"/>
          </ac:graphicFrameMkLst>
        </pc:graphicFrameChg>
      </pc:sldChg>
    </pc:docChg>
  </pc:docChgLst>
  <pc:docChgLst>
    <pc:chgData name="Hiyuga Koretaka" userId="S::g520179u@mails.cc.ehime-u.ac.jp::136530c0-6879-466b-aa57-fd53427b1506" providerId="AD" clId="Web-{35939D6C-5003-4DFF-BD07-8261816E5198}"/>
    <pc:docChg chg="modSld">
      <pc:chgData name="Hiyuga Koretaka" userId="S::g520179u@mails.cc.ehime-u.ac.jp::136530c0-6879-466b-aa57-fd53427b1506" providerId="AD" clId="Web-{35939D6C-5003-4DFF-BD07-8261816E5198}" dt="2022-01-24T18:14:31.360" v="1"/>
      <pc:docMkLst>
        <pc:docMk/>
      </pc:docMkLst>
      <pc:sldChg chg="delSp modSp">
        <pc:chgData name="Hiyuga Koretaka" userId="S::g520179u@mails.cc.ehime-u.ac.jp::136530c0-6879-466b-aa57-fd53427b1506" providerId="AD" clId="Web-{35939D6C-5003-4DFF-BD07-8261816E5198}" dt="2022-01-24T18:14:31.360" v="1"/>
        <pc:sldMkLst>
          <pc:docMk/>
          <pc:sldMk cId="2424100888" sldId="276"/>
        </pc:sldMkLst>
        <pc:spChg chg="del mod">
          <ac:chgData name="Hiyuga Koretaka" userId="S::g520179u@mails.cc.ehime-u.ac.jp::136530c0-6879-466b-aa57-fd53427b1506" providerId="AD" clId="Web-{35939D6C-5003-4DFF-BD07-8261816E5198}" dt="2022-01-24T18:14:31.360" v="1"/>
          <ac:spMkLst>
            <pc:docMk/>
            <pc:sldMk cId="2424100888" sldId="276"/>
            <ac:spMk id="5" creationId="{5EE7DB69-9ED6-4A07-A88F-6E864CD8432D}"/>
          </ac:spMkLst>
        </pc:spChg>
      </pc:sldChg>
    </pc:docChg>
  </pc:docChgLst>
  <pc:docChgLst>
    <pc:chgData clId="Web-{2FEBDB98-D185-4B5D-B2DF-7BEE8D385F0B}"/>
    <pc:docChg chg="modSld">
      <pc:chgData name="" userId="" providerId="" clId="Web-{2FEBDB98-D185-4B5D-B2DF-7BEE8D385F0B}" dt="2022-02-02T11:25:29.009" v="9" actId="20577"/>
      <pc:docMkLst>
        <pc:docMk/>
      </pc:docMkLst>
      <pc:sldChg chg="modSp">
        <pc:chgData name="" userId="" providerId="" clId="Web-{2FEBDB98-D185-4B5D-B2DF-7BEE8D385F0B}" dt="2022-02-02T11:25:29.009" v="9" actId="20577"/>
        <pc:sldMkLst>
          <pc:docMk/>
          <pc:sldMk cId="3705419675" sldId="277"/>
        </pc:sldMkLst>
        <pc:spChg chg="mod">
          <ac:chgData name="" userId="" providerId="" clId="Web-{2FEBDB98-D185-4B5D-B2DF-7BEE8D385F0B}" dt="2022-02-02T11:25:29.009" v="9" actId="20577"/>
          <ac:spMkLst>
            <pc:docMk/>
            <pc:sldMk cId="3705419675" sldId="277"/>
            <ac:spMk id="13" creationId="{8ABA2E00-2C1F-D447-B734-43C3281C0274}"/>
          </ac:spMkLst>
        </pc:spChg>
        <pc:spChg chg="mod">
          <ac:chgData name="" userId="" providerId="" clId="Web-{2FEBDB98-D185-4B5D-B2DF-7BEE8D385F0B}" dt="2022-02-02T11:25:13.743" v="1" actId="20577"/>
          <ac:spMkLst>
            <pc:docMk/>
            <pc:sldMk cId="3705419675" sldId="277"/>
            <ac:spMk id="25" creationId="{F826C520-9915-2E41-9A82-145B9DD34C63}"/>
          </ac:spMkLst>
        </pc:spChg>
      </pc:sldChg>
    </pc:docChg>
  </pc:docChgLst>
  <pc:docChgLst>
    <pc:chgData name="Hiyuga Koretaka" userId="S::g520179u@mails.cc.ehime-u.ac.jp::136530c0-6879-466b-aa57-fd53427b1506" providerId="AD" clId="Web-{17EEF7D6-ACBB-413C-BE6B-B6084DE560D7}"/>
    <pc:docChg chg="modSld">
      <pc:chgData name="Hiyuga Koretaka" userId="S::g520179u@mails.cc.ehime-u.ac.jp::136530c0-6879-466b-aa57-fd53427b1506" providerId="AD" clId="Web-{17EEF7D6-ACBB-413C-BE6B-B6084DE560D7}" dt="2022-01-13T15:59:55.980" v="1" actId="20577"/>
      <pc:docMkLst>
        <pc:docMk/>
      </pc:docMkLst>
      <pc:sldChg chg="modSp">
        <pc:chgData name="Hiyuga Koretaka" userId="S::g520179u@mails.cc.ehime-u.ac.jp::136530c0-6879-466b-aa57-fd53427b1506" providerId="AD" clId="Web-{17EEF7D6-ACBB-413C-BE6B-B6084DE560D7}" dt="2022-01-13T15:59:55.980" v="1" actId="20577"/>
        <pc:sldMkLst>
          <pc:docMk/>
          <pc:sldMk cId="3443851728" sldId="258"/>
        </pc:sldMkLst>
        <pc:spChg chg="mod">
          <ac:chgData name="Hiyuga Koretaka" userId="S::g520179u@mails.cc.ehime-u.ac.jp::136530c0-6879-466b-aa57-fd53427b1506" providerId="AD" clId="Web-{17EEF7D6-ACBB-413C-BE6B-B6084DE560D7}" dt="2022-01-13T15:59:55.980" v="1" actId="20577"/>
          <ac:spMkLst>
            <pc:docMk/>
            <pc:sldMk cId="3443851728" sldId="258"/>
            <ac:spMk id="2" creationId="{9A6124D9-D38C-47B0-8C9E-52ECDA57CE69}"/>
          </ac:spMkLst>
        </pc:spChg>
      </pc:sldChg>
    </pc:docChg>
  </pc:docChgLst>
  <pc:docChgLst>
    <pc:chgData name="Daiki Yanamoto" userId="S::g520459b@mails.cc.ehime-u.ac.jp::a84054f5-76f6-4a39-a774-bcc319f96a60" providerId="AD" clId="Web-{996ABEE1-0F2D-4E9E-ADA8-DCF0784A7831}"/>
    <pc:docChg chg="modSld">
      <pc:chgData name="Daiki Yanamoto" userId="S::g520459b@mails.cc.ehime-u.ac.jp::a84054f5-76f6-4a39-a774-bcc319f96a60" providerId="AD" clId="Web-{996ABEE1-0F2D-4E9E-ADA8-DCF0784A7831}" dt="2022-02-03T02:05:34.483" v="21" actId="20577"/>
      <pc:docMkLst>
        <pc:docMk/>
      </pc:docMkLst>
      <pc:sldChg chg="modSp">
        <pc:chgData name="Daiki Yanamoto" userId="S::g520459b@mails.cc.ehime-u.ac.jp::a84054f5-76f6-4a39-a774-bcc319f96a60" providerId="AD" clId="Web-{996ABEE1-0F2D-4E9E-ADA8-DCF0784A7831}" dt="2022-02-03T02:05:14.045" v="16" actId="20577"/>
        <pc:sldMkLst>
          <pc:docMk/>
          <pc:sldMk cId="416278661" sldId="278"/>
        </pc:sldMkLst>
        <pc:spChg chg="mod">
          <ac:chgData name="Daiki Yanamoto" userId="S::g520459b@mails.cc.ehime-u.ac.jp::a84054f5-76f6-4a39-a774-bcc319f96a60" providerId="AD" clId="Web-{996ABEE1-0F2D-4E9E-ADA8-DCF0784A7831}" dt="2022-02-03T02:05:14.045" v="16" actId="20577"/>
          <ac:spMkLst>
            <pc:docMk/>
            <pc:sldMk cId="416278661" sldId="278"/>
            <ac:spMk id="2" creationId="{65BC0F82-2407-497C-8907-EDEE3DF3676E}"/>
          </ac:spMkLst>
        </pc:spChg>
      </pc:sldChg>
      <pc:sldChg chg="modSp">
        <pc:chgData name="Daiki Yanamoto" userId="S::g520459b@mails.cc.ehime-u.ac.jp::a84054f5-76f6-4a39-a774-bcc319f96a60" providerId="AD" clId="Web-{996ABEE1-0F2D-4E9E-ADA8-DCF0784A7831}" dt="2022-02-03T02:05:34.483" v="21" actId="20577"/>
        <pc:sldMkLst>
          <pc:docMk/>
          <pc:sldMk cId="3257161318" sldId="280"/>
        </pc:sldMkLst>
        <pc:spChg chg="mod">
          <ac:chgData name="Daiki Yanamoto" userId="S::g520459b@mails.cc.ehime-u.ac.jp::a84054f5-76f6-4a39-a774-bcc319f96a60" providerId="AD" clId="Web-{996ABEE1-0F2D-4E9E-ADA8-DCF0784A7831}" dt="2022-02-03T02:05:34.483" v="21" actId="20577"/>
          <ac:spMkLst>
            <pc:docMk/>
            <pc:sldMk cId="3257161318" sldId="280"/>
            <ac:spMk id="2" creationId="{65BC0F82-2407-497C-8907-EDEE3DF3676E}"/>
          </ac:spMkLst>
        </pc:spChg>
      </pc:sldChg>
    </pc:docChg>
  </pc:docChgLst>
  <pc:docChgLst>
    <pc:chgData name="Hiyuga Koretaka" userId="S::g520179u@mails.cc.ehime-u.ac.jp::136530c0-6879-466b-aa57-fd53427b1506" providerId="AD" clId="Web-{17F08CD9-BEBC-4C8D-BE65-542C1B2FA4D7}"/>
    <pc:docChg chg="modSld">
      <pc:chgData name="Hiyuga Koretaka" userId="S::g520179u@mails.cc.ehime-u.ac.jp::136530c0-6879-466b-aa57-fd53427b1506" providerId="AD" clId="Web-{17F08CD9-BEBC-4C8D-BE65-542C1B2FA4D7}" dt="2022-02-02T16:28:18.027" v="10" actId="20577"/>
      <pc:docMkLst>
        <pc:docMk/>
      </pc:docMkLst>
      <pc:sldChg chg="modSp">
        <pc:chgData name="Hiyuga Koretaka" userId="S::g520179u@mails.cc.ehime-u.ac.jp::136530c0-6879-466b-aa57-fd53427b1506" providerId="AD" clId="Web-{17F08CD9-BEBC-4C8D-BE65-542C1B2FA4D7}" dt="2022-02-02T16:28:18.027" v="10" actId="20577"/>
        <pc:sldMkLst>
          <pc:docMk/>
          <pc:sldMk cId="2051044852" sldId="274"/>
        </pc:sldMkLst>
        <pc:spChg chg="mod">
          <ac:chgData name="Hiyuga Koretaka" userId="S::g520179u@mails.cc.ehime-u.ac.jp::136530c0-6879-466b-aa57-fd53427b1506" providerId="AD" clId="Web-{17F08CD9-BEBC-4C8D-BE65-542C1B2FA4D7}" dt="2022-02-02T16:28:18.027" v="10" actId="20577"/>
          <ac:spMkLst>
            <pc:docMk/>
            <pc:sldMk cId="2051044852" sldId="274"/>
            <ac:spMk id="17" creationId="{7F188A5E-C97B-444F-AEB0-A8CAEA449BBC}"/>
          </ac:spMkLst>
        </pc:spChg>
      </pc:sldChg>
      <pc:sldChg chg="modSp">
        <pc:chgData name="Hiyuga Koretaka" userId="S::g520179u@mails.cc.ehime-u.ac.jp::136530c0-6879-466b-aa57-fd53427b1506" providerId="AD" clId="Web-{17F08CD9-BEBC-4C8D-BE65-542C1B2FA4D7}" dt="2022-02-02T16:27:57.917" v="0" actId="20577"/>
        <pc:sldMkLst>
          <pc:docMk/>
          <pc:sldMk cId="3634120089" sldId="279"/>
        </pc:sldMkLst>
        <pc:spChg chg="mod">
          <ac:chgData name="Hiyuga Koretaka" userId="S::g520179u@mails.cc.ehime-u.ac.jp::136530c0-6879-466b-aa57-fd53427b1506" providerId="AD" clId="Web-{17F08CD9-BEBC-4C8D-BE65-542C1B2FA4D7}" dt="2022-02-02T16:27:57.917" v="0" actId="20577"/>
          <ac:spMkLst>
            <pc:docMk/>
            <pc:sldMk cId="3634120089" sldId="279"/>
            <ac:spMk id="2" creationId="{973671D0-FBC1-4D24-95AB-87327A279543}"/>
          </ac:spMkLst>
        </pc:spChg>
      </pc:sldChg>
    </pc:docChg>
  </pc:docChgLst>
  <pc:docChgLst>
    <pc:chgData name="Hiyuga Koretaka" userId="S::g520179u@mails.cc.ehime-u.ac.jp::136530c0-6879-466b-aa57-fd53427b1506" providerId="AD" clId="Web-{08E07A3F-949A-4702-A95B-50BE09C786BD}"/>
    <pc:docChg chg="modSld">
      <pc:chgData name="Hiyuga Koretaka" userId="S::g520179u@mails.cc.ehime-u.ac.jp::136530c0-6879-466b-aa57-fd53427b1506" providerId="AD" clId="Web-{08E07A3F-949A-4702-A95B-50BE09C786BD}" dt="2022-02-02T16:40:18.186" v="4"/>
      <pc:docMkLst>
        <pc:docMk/>
      </pc:docMkLst>
      <pc:sldChg chg="modSp">
        <pc:chgData name="Hiyuga Koretaka" userId="S::g520179u@mails.cc.ehime-u.ac.jp::136530c0-6879-466b-aa57-fd53427b1506" providerId="AD" clId="Web-{08E07A3F-949A-4702-A95B-50BE09C786BD}" dt="2022-02-02T16:40:08.732" v="3"/>
        <pc:sldMkLst>
          <pc:docMk/>
          <pc:sldMk cId="2871228449" sldId="273"/>
        </pc:sldMkLst>
        <pc:graphicFrameChg chg="mod modGraphic">
          <ac:chgData name="Hiyuga Koretaka" userId="S::g520179u@mails.cc.ehime-u.ac.jp::136530c0-6879-466b-aa57-fd53427b1506" providerId="AD" clId="Web-{08E07A3F-949A-4702-A95B-50BE09C786BD}" dt="2022-02-02T16:40:08.732" v="3"/>
          <ac:graphicFrameMkLst>
            <pc:docMk/>
            <pc:sldMk cId="2871228449" sldId="273"/>
            <ac:graphicFrameMk id="6" creationId="{F2F8FA08-0A69-428E-89FA-F21A2091BD32}"/>
          </ac:graphicFrameMkLst>
        </pc:graphicFrameChg>
      </pc:sldChg>
      <pc:sldChg chg="modSp">
        <pc:chgData name="Hiyuga Koretaka" userId="S::g520179u@mails.cc.ehime-u.ac.jp::136530c0-6879-466b-aa57-fd53427b1506" providerId="AD" clId="Web-{08E07A3F-949A-4702-A95B-50BE09C786BD}" dt="2022-02-02T16:39:34.747" v="0" actId="14100"/>
        <pc:sldMkLst>
          <pc:docMk/>
          <pc:sldMk cId="2051044852" sldId="274"/>
        </pc:sldMkLst>
        <pc:spChg chg="mod">
          <ac:chgData name="Hiyuga Koretaka" userId="S::g520179u@mails.cc.ehime-u.ac.jp::136530c0-6879-466b-aa57-fd53427b1506" providerId="AD" clId="Web-{08E07A3F-949A-4702-A95B-50BE09C786BD}" dt="2022-02-02T16:39:34.747" v="0" actId="14100"/>
          <ac:spMkLst>
            <pc:docMk/>
            <pc:sldMk cId="2051044852" sldId="274"/>
            <ac:spMk id="17" creationId="{7F188A5E-C97B-444F-AEB0-A8CAEA449BBC}"/>
          </ac:spMkLst>
        </pc:spChg>
      </pc:sldChg>
      <pc:sldChg chg="modSp">
        <pc:chgData name="Hiyuga Koretaka" userId="S::g520179u@mails.cc.ehime-u.ac.jp::136530c0-6879-466b-aa57-fd53427b1506" providerId="AD" clId="Web-{08E07A3F-949A-4702-A95B-50BE09C786BD}" dt="2022-02-02T16:40:18.186" v="4"/>
        <pc:sldMkLst>
          <pc:docMk/>
          <pc:sldMk cId="3634120089" sldId="279"/>
        </pc:sldMkLst>
        <pc:graphicFrameChg chg="modGraphic">
          <ac:chgData name="Hiyuga Koretaka" userId="S::g520179u@mails.cc.ehime-u.ac.jp::136530c0-6879-466b-aa57-fd53427b1506" providerId="AD" clId="Web-{08E07A3F-949A-4702-A95B-50BE09C786BD}" dt="2022-02-02T16:40:18.186" v="4"/>
          <ac:graphicFrameMkLst>
            <pc:docMk/>
            <pc:sldMk cId="3634120089" sldId="279"/>
            <ac:graphicFrameMk id="6" creationId="{F2F8FA08-0A69-428E-89FA-F21A2091BD32}"/>
          </ac:graphicFrameMkLst>
        </pc:graphicFrameChg>
      </pc:sldChg>
    </pc:docChg>
  </pc:docChgLst>
  <pc:docChgLst>
    <pc:chgData name="Hiyuga Koretaka" userId="S::g520179u@mails.cc.ehime-u.ac.jp::136530c0-6879-466b-aa57-fd53427b1506" providerId="AD" clId="Web-{F17B02F4-57A1-4766-8FD0-267C676D80CB}"/>
    <pc:docChg chg="modSld">
      <pc:chgData name="Hiyuga Koretaka" userId="S::g520179u@mails.cc.ehime-u.ac.jp::136530c0-6879-466b-aa57-fd53427b1506" providerId="AD" clId="Web-{F17B02F4-57A1-4766-8FD0-267C676D80CB}" dt="2022-01-28T07:04:59.021" v="0" actId="1076"/>
      <pc:docMkLst>
        <pc:docMk/>
      </pc:docMkLst>
      <pc:sldChg chg="modSp">
        <pc:chgData name="Hiyuga Koretaka" userId="S::g520179u@mails.cc.ehime-u.ac.jp::136530c0-6879-466b-aa57-fd53427b1506" providerId="AD" clId="Web-{F17B02F4-57A1-4766-8FD0-267C676D80CB}" dt="2022-01-28T07:04:59.021" v="0" actId="1076"/>
        <pc:sldMkLst>
          <pc:docMk/>
          <pc:sldMk cId="285936631" sldId="266"/>
        </pc:sldMkLst>
        <pc:picChg chg="mod">
          <ac:chgData name="Hiyuga Koretaka" userId="S::g520179u@mails.cc.ehime-u.ac.jp::136530c0-6879-466b-aa57-fd53427b1506" providerId="AD" clId="Web-{F17B02F4-57A1-4766-8FD0-267C676D80CB}" dt="2022-01-28T07:04:59.021" v="0" actId="1076"/>
          <ac:picMkLst>
            <pc:docMk/>
            <pc:sldMk cId="285936631" sldId="266"/>
            <ac:picMk id="7" creationId="{DF487199-60E3-4021-B49A-903FF5938630}"/>
          </ac:picMkLst>
        </pc:picChg>
      </pc:sldChg>
    </pc:docChg>
  </pc:docChgLst>
  <pc:docChgLst>
    <pc:chgData name="Hiyuga Koretaka" userId="S::g520179u@mails.cc.ehime-u.ac.jp::136530c0-6879-466b-aa57-fd53427b1506" providerId="AD" clId="Web-{B0AA30EF-656C-472E-A3C5-C4CF842532D2}"/>
    <pc:docChg chg="modSld">
      <pc:chgData name="Hiyuga Koretaka" userId="S::g520179u@mails.cc.ehime-u.ac.jp::136530c0-6879-466b-aa57-fd53427b1506" providerId="AD" clId="Web-{B0AA30EF-656C-472E-A3C5-C4CF842532D2}" dt="2021-11-15T02:02:15.611" v="105" actId="20577"/>
      <pc:docMkLst>
        <pc:docMk/>
      </pc:docMkLst>
      <pc:sldChg chg="modSp">
        <pc:chgData name="Hiyuga Koretaka" userId="S::g520179u@mails.cc.ehime-u.ac.jp::136530c0-6879-466b-aa57-fd53427b1506" providerId="AD" clId="Web-{B0AA30EF-656C-472E-A3C5-C4CF842532D2}" dt="2021-11-15T02:02:15.611" v="105" actId="20577"/>
        <pc:sldMkLst>
          <pc:docMk/>
          <pc:sldMk cId="3443851728" sldId="258"/>
        </pc:sldMkLst>
        <pc:spChg chg="mod">
          <ac:chgData name="Hiyuga Koretaka" userId="S::g520179u@mails.cc.ehime-u.ac.jp::136530c0-6879-466b-aa57-fd53427b1506" providerId="AD" clId="Web-{B0AA30EF-656C-472E-A3C5-C4CF842532D2}" dt="2021-11-15T02:02:15.611" v="105" actId="20577"/>
          <ac:spMkLst>
            <pc:docMk/>
            <pc:sldMk cId="3443851728" sldId="258"/>
            <ac:spMk id="3" creationId="{4F0DACAD-AA94-488F-91D0-B95E9C31E362}"/>
          </ac:spMkLst>
        </pc:spChg>
      </pc:sldChg>
      <pc:sldChg chg="modSp">
        <pc:chgData name="Hiyuga Koretaka" userId="S::g520179u@mails.cc.ehime-u.ac.jp::136530c0-6879-466b-aa57-fd53427b1506" providerId="AD" clId="Web-{B0AA30EF-656C-472E-A3C5-C4CF842532D2}" dt="2021-11-15T02:00:25.828" v="104" actId="20577"/>
        <pc:sldMkLst>
          <pc:docMk/>
          <pc:sldMk cId="2395237756" sldId="260"/>
        </pc:sldMkLst>
        <pc:spChg chg="mod">
          <ac:chgData name="Hiyuga Koretaka" userId="S::g520179u@mails.cc.ehime-u.ac.jp::136530c0-6879-466b-aa57-fd53427b1506" providerId="AD" clId="Web-{B0AA30EF-656C-472E-A3C5-C4CF842532D2}" dt="2021-11-15T02:00:25.828" v="104" actId="20577"/>
          <ac:spMkLst>
            <pc:docMk/>
            <pc:sldMk cId="2395237756" sldId="260"/>
            <ac:spMk id="3" creationId="{8A82C9F0-BF34-4ECF-B965-8DE3B90BACD3}"/>
          </ac:spMkLst>
        </pc:spChg>
      </pc:sldChg>
      <pc:sldChg chg="modSp">
        <pc:chgData name="Hiyuga Koretaka" userId="S::g520179u@mails.cc.ehime-u.ac.jp::136530c0-6879-466b-aa57-fd53427b1506" providerId="AD" clId="Web-{B0AA30EF-656C-472E-A3C5-C4CF842532D2}" dt="2021-11-15T01:58:23.809" v="84" actId="20577"/>
        <pc:sldMkLst>
          <pc:docMk/>
          <pc:sldMk cId="3095369646" sldId="263"/>
        </pc:sldMkLst>
        <pc:spChg chg="mod">
          <ac:chgData name="Hiyuga Koretaka" userId="S::g520179u@mails.cc.ehime-u.ac.jp::136530c0-6879-466b-aa57-fd53427b1506" providerId="AD" clId="Web-{B0AA30EF-656C-472E-A3C5-C4CF842532D2}" dt="2021-11-15T01:57:01.479" v="0" actId="20577"/>
          <ac:spMkLst>
            <pc:docMk/>
            <pc:sldMk cId="3095369646" sldId="263"/>
            <ac:spMk id="2" creationId="{374B5D62-346C-4C40-92D3-0FC849FCE098}"/>
          </ac:spMkLst>
        </pc:spChg>
        <pc:spChg chg="mod">
          <ac:chgData name="Hiyuga Koretaka" userId="S::g520179u@mails.cc.ehime-u.ac.jp::136530c0-6879-466b-aa57-fd53427b1506" providerId="AD" clId="Web-{B0AA30EF-656C-472E-A3C5-C4CF842532D2}" dt="2021-11-15T01:58:23.809" v="84" actId="20577"/>
          <ac:spMkLst>
            <pc:docMk/>
            <pc:sldMk cId="3095369646" sldId="263"/>
            <ac:spMk id="3" creationId="{155C2415-C42C-40B0-97B9-343198DD30D1}"/>
          </ac:spMkLst>
        </pc:spChg>
      </pc:sldChg>
    </pc:docChg>
  </pc:docChgLst>
  <pc:docChgLst>
    <pc:chgData name="Hiyuga Koretaka" userId="S::g520179u@mails.cc.ehime-u.ac.jp::136530c0-6879-466b-aa57-fd53427b1506" providerId="AD" clId="Web-{4C9B5A8E-7A56-4907-9FC0-BE0F456E6D9F}"/>
    <pc:docChg chg="modSld">
      <pc:chgData name="Hiyuga Koretaka" userId="S::g520179u@mails.cc.ehime-u.ac.jp::136530c0-6879-466b-aa57-fd53427b1506" providerId="AD" clId="Web-{4C9B5A8E-7A56-4907-9FC0-BE0F456E6D9F}" dt="2022-01-03T06:20:50.924" v="124" actId="14100"/>
      <pc:docMkLst>
        <pc:docMk/>
      </pc:docMkLst>
      <pc:sldChg chg="addSp modSp mod setBg">
        <pc:chgData name="Hiyuga Koretaka" userId="S::g520179u@mails.cc.ehime-u.ac.jp::136530c0-6879-466b-aa57-fd53427b1506" providerId="AD" clId="Web-{4C9B5A8E-7A56-4907-9FC0-BE0F456E6D9F}" dt="2022-01-03T06:20:50.924" v="124" actId="14100"/>
        <pc:sldMkLst>
          <pc:docMk/>
          <pc:sldMk cId="285936631" sldId="266"/>
        </pc:sldMkLst>
        <pc:spChg chg="mod">
          <ac:chgData name="Hiyuga Koretaka" userId="S::g520179u@mails.cc.ehime-u.ac.jp::136530c0-6879-466b-aa57-fd53427b1506" providerId="AD" clId="Web-{4C9B5A8E-7A56-4907-9FC0-BE0F456E6D9F}" dt="2022-01-03T06:10:39.353" v="52"/>
          <ac:spMkLst>
            <pc:docMk/>
            <pc:sldMk cId="285936631" sldId="266"/>
            <ac:spMk id="2" creationId="{2D3156E7-7686-4BFA-95FF-72CA0DB635DE}"/>
          </ac:spMkLst>
        </pc:spChg>
        <pc:spChg chg="mod">
          <ac:chgData name="Hiyuga Koretaka" userId="S::g520179u@mails.cc.ehime-u.ac.jp::136530c0-6879-466b-aa57-fd53427b1506" providerId="AD" clId="Web-{4C9B5A8E-7A56-4907-9FC0-BE0F456E6D9F}" dt="2022-01-03T06:20:50.924" v="124" actId="14100"/>
          <ac:spMkLst>
            <pc:docMk/>
            <pc:sldMk cId="285936631" sldId="266"/>
            <ac:spMk id="3" creationId="{FE128E14-FA78-4A90-B794-86E18C30A55E}"/>
          </ac:spMkLst>
        </pc:spChg>
        <pc:spChg chg="mod ord">
          <ac:chgData name="Hiyuga Koretaka" userId="S::g520179u@mails.cc.ehime-u.ac.jp::136530c0-6879-466b-aa57-fd53427b1506" providerId="AD" clId="Web-{4C9B5A8E-7A56-4907-9FC0-BE0F456E6D9F}" dt="2022-01-03T06:10:39.353" v="52"/>
          <ac:spMkLst>
            <pc:docMk/>
            <pc:sldMk cId="285936631" sldId="266"/>
            <ac:spMk id="4" creationId="{069593FE-B028-4716-B3D2-1AE9390BEBBC}"/>
          </ac:spMkLst>
        </pc:spChg>
        <pc:spChg chg="add">
          <ac:chgData name="Hiyuga Koretaka" userId="S::g520179u@mails.cc.ehime-u.ac.jp::136530c0-6879-466b-aa57-fd53427b1506" providerId="AD" clId="Web-{4C9B5A8E-7A56-4907-9FC0-BE0F456E6D9F}" dt="2022-01-03T06:10:39.353" v="52"/>
          <ac:spMkLst>
            <pc:docMk/>
            <pc:sldMk cId="285936631" sldId="266"/>
            <ac:spMk id="10" creationId="{13BCCAE5-A35B-4B66-A4A7-E23C34A403A4}"/>
          </ac:spMkLst>
        </pc:spChg>
        <pc:spChg chg="add">
          <ac:chgData name="Hiyuga Koretaka" userId="S::g520179u@mails.cc.ehime-u.ac.jp::136530c0-6879-466b-aa57-fd53427b1506" providerId="AD" clId="Web-{4C9B5A8E-7A56-4907-9FC0-BE0F456E6D9F}" dt="2022-01-03T06:10:39.353" v="52"/>
          <ac:spMkLst>
            <pc:docMk/>
            <pc:sldMk cId="285936631" sldId="266"/>
            <ac:spMk id="14" creationId="{BD7A74B5-8367-4A83-ABEC-0FCDDE97B149}"/>
          </ac:spMkLst>
        </pc:spChg>
        <pc:spChg chg="add">
          <ac:chgData name="Hiyuga Koretaka" userId="S::g520179u@mails.cc.ehime-u.ac.jp::136530c0-6879-466b-aa57-fd53427b1506" providerId="AD" clId="Web-{4C9B5A8E-7A56-4907-9FC0-BE0F456E6D9F}" dt="2022-01-03T06:10:39.353" v="52"/>
          <ac:spMkLst>
            <pc:docMk/>
            <pc:sldMk cId="285936631" sldId="266"/>
            <ac:spMk id="16" creationId="{2CC184B0-C2C6-4BF0-B078-816C7AF95977}"/>
          </ac:spMkLst>
        </pc:spChg>
        <pc:picChg chg="add mod">
          <ac:chgData name="Hiyuga Koretaka" userId="S::g520179u@mails.cc.ehime-u.ac.jp::136530c0-6879-466b-aa57-fd53427b1506" providerId="AD" clId="Web-{4C9B5A8E-7A56-4907-9FC0-BE0F456E6D9F}" dt="2022-01-03T06:10:57.572" v="54" actId="14100"/>
          <ac:picMkLst>
            <pc:docMk/>
            <pc:sldMk cId="285936631" sldId="266"/>
            <ac:picMk id="5" creationId="{EFC96400-EA98-4507-B4D8-D9D457FF5E95}"/>
          </ac:picMkLst>
        </pc:picChg>
        <pc:cxnChg chg="add">
          <ac:chgData name="Hiyuga Koretaka" userId="S::g520179u@mails.cc.ehime-u.ac.jp::136530c0-6879-466b-aa57-fd53427b1506" providerId="AD" clId="Web-{4C9B5A8E-7A56-4907-9FC0-BE0F456E6D9F}" dt="2022-01-03T06:10:39.353" v="52"/>
          <ac:cxnSpMkLst>
            <pc:docMk/>
            <pc:sldMk cId="285936631" sldId="266"/>
            <ac:cxnSpMk id="12" creationId="{6987BDFB-DE64-4B56-B44F-45FAE19FA94E}"/>
          </ac:cxnSpMkLst>
        </pc:cxnChg>
      </pc:sldChg>
    </pc:docChg>
  </pc:docChgLst>
  <pc:docChgLst>
    <pc:chgData name="Hiyuga Koretaka" userId="S::g520179u@mails.cc.ehime-u.ac.jp::136530c0-6879-466b-aa57-fd53427b1506" providerId="AD" clId="Web-{6AB07090-DBAC-4174-A9C5-2122D15C71E1}"/>
    <pc:docChg chg="modSld">
      <pc:chgData name="Hiyuga Koretaka" userId="S::g520179u@mails.cc.ehime-u.ac.jp::136530c0-6879-466b-aa57-fd53427b1506" providerId="AD" clId="Web-{6AB07090-DBAC-4174-A9C5-2122D15C71E1}" dt="2022-02-02T13:01:52.785" v="0" actId="1076"/>
      <pc:docMkLst>
        <pc:docMk/>
      </pc:docMkLst>
      <pc:sldChg chg="modSp">
        <pc:chgData name="Hiyuga Koretaka" userId="S::g520179u@mails.cc.ehime-u.ac.jp::136530c0-6879-466b-aa57-fd53427b1506" providerId="AD" clId="Web-{6AB07090-DBAC-4174-A9C5-2122D15C71E1}" dt="2022-02-02T13:01:52.785" v="0" actId="1076"/>
        <pc:sldMkLst>
          <pc:docMk/>
          <pc:sldMk cId="3257161318" sldId="280"/>
        </pc:sldMkLst>
        <pc:graphicFrameChg chg="mod">
          <ac:chgData name="Hiyuga Koretaka" userId="S::g520179u@mails.cc.ehime-u.ac.jp::136530c0-6879-466b-aa57-fd53427b1506" providerId="AD" clId="Web-{6AB07090-DBAC-4174-A9C5-2122D15C71E1}" dt="2022-02-02T13:01:52.785" v="0" actId="1076"/>
          <ac:graphicFrameMkLst>
            <pc:docMk/>
            <pc:sldMk cId="3257161318" sldId="280"/>
            <ac:graphicFrameMk id="3" creationId="{0C712F4E-14CE-4652-B4DF-425D7EEAF64A}"/>
          </ac:graphicFrameMkLst>
        </pc:graphicFrameChg>
      </pc:sldChg>
    </pc:docChg>
  </pc:docChgLst>
  <pc:docChgLst>
    <pc:chgData name="Daiki Yanamoto" userId="a84054f5-76f6-4a39-a774-bcc319f96a60" providerId="ADAL" clId="{B41545E9-5DE8-40FD-A96B-769ADCC85A07}"/>
    <pc:docChg chg="undo custSel modSld">
      <pc:chgData name="Daiki Yanamoto" userId="a84054f5-76f6-4a39-a774-bcc319f96a60" providerId="ADAL" clId="{B41545E9-5DE8-40FD-A96B-769ADCC85A07}" dt="2021-11-16T08:21:06.494" v="227" actId="14100"/>
      <pc:docMkLst>
        <pc:docMk/>
      </pc:docMkLst>
      <pc:sldChg chg="modSp mod">
        <pc:chgData name="Daiki Yanamoto" userId="a84054f5-76f6-4a39-a774-bcc319f96a60" providerId="ADAL" clId="{B41545E9-5DE8-40FD-A96B-769ADCC85A07}" dt="2021-11-16T08:15:03.413" v="216" actId="1076"/>
        <pc:sldMkLst>
          <pc:docMk/>
          <pc:sldMk cId="3443851728" sldId="258"/>
        </pc:sldMkLst>
        <pc:spChg chg="mod">
          <ac:chgData name="Daiki Yanamoto" userId="a84054f5-76f6-4a39-a774-bcc319f96a60" providerId="ADAL" clId="{B41545E9-5DE8-40FD-A96B-769ADCC85A07}" dt="2021-11-16T08:15:03.413" v="216" actId="1076"/>
          <ac:spMkLst>
            <pc:docMk/>
            <pc:sldMk cId="3443851728" sldId="258"/>
            <ac:spMk id="2" creationId="{9A6124D9-D38C-47B0-8C9E-52ECDA57CE69}"/>
          </ac:spMkLst>
        </pc:spChg>
        <pc:spChg chg="mod">
          <ac:chgData name="Daiki Yanamoto" userId="a84054f5-76f6-4a39-a774-bcc319f96a60" providerId="ADAL" clId="{B41545E9-5DE8-40FD-A96B-769ADCC85A07}" dt="2021-11-16T08:12:29.673" v="143" actId="1076"/>
          <ac:spMkLst>
            <pc:docMk/>
            <pc:sldMk cId="3443851728" sldId="258"/>
            <ac:spMk id="3" creationId="{4F0DACAD-AA94-488F-91D0-B95E9C31E362}"/>
          </ac:spMkLst>
        </pc:spChg>
      </pc:sldChg>
      <pc:sldChg chg="addSp delSp modSp mod">
        <pc:chgData name="Daiki Yanamoto" userId="a84054f5-76f6-4a39-a774-bcc319f96a60" providerId="ADAL" clId="{B41545E9-5DE8-40FD-A96B-769ADCC85A07}" dt="2021-11-16T08:13:33.001" v="183" actId="1076"/>
        <pc:sldMkLst>
          <pc:docMk/>
          <pc:sldMk cId="2395237756" sldId="260"/>
        </pc:sldMkLst>
        <pc:spChg chg="mod">
          <ac:chgData name="Daiki Yanamoto" userId="a84054f5-76f6-4a39-a774-bcc319f96a60" providerId="ADAL" clId="{B41545E9-5DE8-40FD-A96B-769ADCC85A07}" dt="2021-11-16T08:13:05.867" v="175" actId="1076"/>
          <ac:spMkLst>
            <pc:docMk/>
            <pc:sldMk cId="2395237756" sldId="260"/>
            <ac:spMk id="2" creationId="{568C15AE-0EBE-4C6C-8FBE-4B4A43BACE31}"/>
          </ac:spMkLst>
        </pc:spChg>
        <pc:spChg chg="mod">
          <ac:chgData name="Daiki Yanamoto" userId="a84054f5-76f6-4a39-a774-bcc319f96a60" providerId="ADAL" clId="{B41545E9-5DE8-40FD-A96B-769ADCC85A07}" dt="2021-11-16T08:10:51.910" v="114" actId="27636"/>
          <ac:spMkLst>
            <pc:docMk/>
            <pc:sldMk cId="2395237756" sldId="260"/>
            <ac:spMk id="3" creationId="{8A82C9F0-BF34-4ECF-B965-8DE3B90BACD3}"/>
          </ac:spMkLst>
        </pc:spChg>
        <pc:spChg chg="mod">
          <ac:chgData name="Daiki Yanamoto" userId="a84054f5-76f6-4a39-a774-bcc319f96a60" providerId="ADAL" clId="{B41545E9-5DE8-40FD-A96B-769ADCC85A07}" dt="2021-11-16T08:11:00.906" v="117"/>
          <ac:spMkLst>
            <pc:docMk/>
            <pc:sldMk cId="2395237756" sldId="260"/>
            <ac:spMk id="4" creationId="{6F677BAB-1052-4AA8-BA53-7CCB2E1A5F16}"/>
          </ac:spMkLst>
        </pc:spChg>
        <pc:spChg chg="add mod">
          <ac:chgData name="Daiki Yanamoto" userId="a84054f5-76f6-4a39-a774-bcc319f96a60" providerId="ADAL" clId="{B41545E9-5DE8-40FD-A96B-769ADCC85A07}" dt="2021-11-16T08:13:33.001" v="183" actId="1076"/>
          <ac:spMkLst>
            <pc:docMk/>
            <pc:sldMk cId="2395237756" sldId="260"/>
            <ac:spMk id="6" creationId="{9B1ED7FA-1832-4553-8B88-99DFB7A83B73}"/>
          </ac:spMkLst>
        </pc:spChg>
        <pc:picChg chg="mod">
          <ac:chgData name="Daiki Yanamoto" userId="a84054f5-76f6-4a39-a774-bcc319f96a60" providerId="ADAL" clId="{B41545E9-5DE8-40FD-A96B-769ADCC85A07}" dt="2021-11-16T08:13:29.012" v="182" actId="14100"/>
          <ac:picMkLst>
            <pc:docMk/>
            <pc:sldMk cId="2395237756" sldId="260"/>
            <ac:picMk id="5" creationId="{3FFA46A6-B5D6-492B-8281-74614ECA556A}"/>
          </ac:picMkLst>
        </pc:picChg>
        <pc:inkChg chg="add del">
          <ac:chgData name="Daiki Yanamoto" userId="a84054f5-76f6-4a39-a774-bcc319f96a60" providerId="ADAL" clId="{B41545E9-5DE8-40FD-A96B-769ADCC85A07}" dt="2021-11-16T08:09:52.783" v="101"/>
          <ac:inkMkLst>
            <pc:docMk/>
            <pc:sldMk cId="2395237756" sldId="260"/>
            <ac:inkMk id="7" creationId="{9BB30729-1496-4073-8ADC-D94D4BFB6F26}"/>
          </ac:inkMkLst>
        </pc:inkChg>
        <pc:inkChg chg="add del">
          <ac:chgData name="Daiki Yanamoto" userId="a84054f5-76f6-4a39-a774-bcc319f96a60" providerId="ADAL" clId="{B41545E9-5DE8-40FD-A96B-769ADCC85A07}" dt="2021-11-16T08:09:52.783" v="100"/>
          <ac:inkMkLst>
            <pc:docMk/>
            <pc:sldMk cId="2395237756" sldId="260"/>
            <ac:inkMk id="8" creationId="{687B7B3C-0765-490D-B729-033FC2666C75}"/>
          </ac:inkMkLst>
        </pc:inkChg>
        <pc:inkChg chg="add del">
          <ac:chgData name="Daiki Yanamoto" userId="a84054f5-76f6-4a39-a774-bcc319f96a60" providerId="ADAL" clId="{B41545E9-5DE8-40FD-A96B-769ADCC85A07}" dt="2021-11-16T08:09:52.782" v="99"/>
          <ac:inkMkLst>
            <pc:docMk/>
            <pc:sldMk cId="2395237756" sldId="260"/>
            <ac:inkMk id="9" creationId="{C12CA144-E0AE-4F67-8959-D3F8AA996A1D}"/>
          </ac:inkMkLst>
        </pc:inkChg>
        <pc:inkChg chg="add del">
          <ac:chgData name="Daiki Yanamoto" userId="a84054f5-76f6-4a39-a774-bcc319f96a60" providerId="ADAL" clId="{B41545E9-5DE8-40FD-A96B-769ADCC85A07}" dt="2021-11-16T08:09:52.782" v="98"/>
          <ac:inkMkLst>
            <pc:docMk/>
            <pc:sldMk cId="2395237756" sldId="260"/>
            <ac:inkMk id="10" creationId="{AD35F1A4-2AB6-45B2-AD05-4A2DF7914010}"/>
          </ac:inkMkLst>
        </pc:inkChg>
        <pc:inkChg chg="add del">
          <ac:chgData name="Daiki Yanamoto" userId="a84054f5-76f6-4a39-a774-bcc319f96a60" providerId="ADAL" clId="{B41545E9-5DE8-40FD-A96B-769ADCC85A07}" dt="2021-11-16T08:09:52.782" v="97"/>
          <ac:inkMkLst>
            <pc:docMk/>
            <pc:sldMk cId="2395237756" sldId="260"/>
            <ac:inkMk id="11" creationId="{DE61141C-54D6-4BC1-934F-8E456AD1ED95}"/>
          </ac:inkMkLst>
        </pc:inkChg>
        <pc:inkChg chg="add del">
          <ac:chgData name="Daiki Yanamoto" userId="a84054f5-76f6-4a39-a774-bcc319f96a60" providerId="ADAL" clId="{B41545E9-5DE8-40FD-A96B-769ADCC85A07}" dt="2021-11-16T08:09:52.781" v="96"/>
          <ac:inkMkLst>
            <pc:docMk/>
            <pc:sldMk cId="2395237756" sldId="260"/>
            <ac:inkMk id="12" creationId="{35F74D1C-BBB4-46BD-8D34-A2F0B3AFF713}"/>
          </ac:inkMkLst>
        </pc:inkChg>
        <pc:inkChg chg="add del">
          <ac:chgData name="Daiki Yanamoto" userId="a84054f5-76f6-4a39-a774-bcc319f96a60" providerId="ADAL" clId="{B41545E9-5DE8-40FD-A96B-769ADCC85A07}" dt="2021-11-16T08:09:59.382" v="102"/>
          <ac:inkMkLst>
            <pc:docMk/>
            <pc:sldMk cId="2395237756" sldId="260"/>
            <ac:inkMk id="13" creationId="{2E1D761F-EC15-43E1-B717-A6264D04B37F}"/>
          </ac:inkMkLst>
        </pc:inkChg>
        <pc:inkChg chg="add del">
          <ac:chgData name="Daiki Yanamoto" userId="a84054f5-76f6-4a39-a774-bcc319f96a60" providerId="ADAL" clId="{B41545E9-5DE8-40FD-A96B-769ADCC85A07}" dt="2021-11-16T08:09:59.382" v="103"/>
          <ac:inkMkLst>
            <pc:docMk/>
            <pc:sldMk cId="2395237756" sldId="260"/>
            <ac:inkMk id="14" creationId="{89C287BC-C361-4D97-B0F0-69F3CB195951}"/>
          </ac:inkMkLst>
        </pc:inkChg>
        <pc:inkChg chg="add del">
          <ac:chgData name="Daiki Yanamoto" userId="a84054f5-76f6-4a39-a774-bcc319f96a60" providerId="ADAL" clId="{B41545E9-5DE8-40FD-A96B-769ADCC85A07}" dt="2021-11-16T08:09:59.382" v="104"/>
          <ac:inkMkLst>
            <pc:docMk/>
            <pc:sldMk cId="2395237756" sldId="260"/>
            <ac:inkMk id="15" creationId="{9B724C69-6404-4D4E-9D41-444E74A0B408}"/>
          </ac:inkMkLst>
        </pc:inkChg>
        <pc:inkChg chg="add del">
          <ac:chgData name="Daiki Yanamoto" userId="a84054f5-76f6-4a39-a774-bcc319f96a60" providerId="ADAL" clId="{B41545E9-5DE8-40FD-A96B-769ADCC85A07}" dt="2021-11-16T08:09:59.383" v="105"/>
          <ac:inkMkLst>
            <pc:docMk/>
            <pc:sldMk cId="2395237756" sldId="260"/>
            <ac:inkMk id="16" creationId="{F5892BA7-E60D-434E-A526-C806C1A12DCF}"/>
          </ac:inkMkLst>
        </pc:inkChg>
        <pc:inkChg chg="add del">
          <ac:chgData name="Daiki Yanamoto" userId="a84054f5-76f6-4a39-a774-bcc319f96a60" providerId="ADAL" clId="{B41545E9-5DE8-40FD-A96B-769ADCC85A07}" dt="2021-11-16T08:09:59.383" v="106"/>
          <ac:inkMkLst>
            <pc:docMk/>
            <pc:sldMk cId="2395237756" sldId="260"/>
            <ac:inkMk id="17" creationId="{085D4A84-846A-452F-AAAE-42CA20316C82}"/>
          </ac:inkMkLst>
        </pc:inkChg>
        <pc:inkChg chg="add del">
          <ac:chgData name="Daiki Yanamoto" userId="a84054f5-76f6-4a39-a774-bcc319f96a60" providerId="ADAL" clId="{B41545E9-5DE8-40FD-A96B-769ADCC85A07}" dt="2021-11-16T08:09:59.383" v="107"/>
          <ac:inkMkLst>
            <pc:docMk/>
            <pc:sldMk cId="2395237756" sldId="260"/>
            <ac:inkMk id="18" creationId="{E7994F15-E50C-41D1-8570-FA3B4FE9F4A8}"/>
          </ac:inkMkLst>
        </pc:inkChg>
      </pc:sldChg>
      <pc:sldChg chg="addSp delSp modSp mod">
        <pc:chgData name="Daiki Yanamoto" userId="a84054f5-76f6-4a39-a774-bcc319f96a60" providerId="ADAL" clId="{B41545E9-5DE8-40FD-A96B-769ADCC85A07}" dt="2021-11-16T08:21:06.494" v="227" actId="14100"/>
        <pc:sldMkLst>
          <pc:docMk/>
          <pc:sldMk cId="304690774" sldId="262"/>
        </pc:sldMkLst>
        <pc:spChg chg="mod">
          <ac:chgData name="Daiki Yanamoto" userId="a84054f5-76f6-4a39-a774-bcc319f96a60" providerId="ADAL" clId="{B41545E9-5DE8-40FD-A96B-769ADCC85A07}" dt="2021-11-16T08:11:00.906" v="117"/>
          <ac:spMkLst>
            <pc:docMk/>
            <pc:sldMk cId="304690774" sldId="262"/>
            <ac:spMk id="3" creationId="{906C8E9E-7A83-4F3F-9D8E-37668EBB28C2}"/>
          </ac:spMkLst>
        </pc:spChg>
        <pc:picChg chg="mod">
          <ac:chgData name="Daiki Yanamoto" userId="a84054f5-76f6-4a39-a774-bcc319f96a60" providerId="ADAL" clId="{B41545E9-5DE8-40FD-A96B-769ADCC85A07}" dt="2021-11-16T08:21:06.494" v="227" actId="14100"/>
          <ac:picMkLst>
            <pc:docMk/>
            <pc:sldMk cId="304690774" sldId="262"/>
            <ac:picMk id="4" creationId="{F3F35747-CD17-41E2-8701-49509BE1A487}"/>
          </ac:picMkLst>
        </pc:picChg>
        <pc:cxnChg chg="del">
          <ac:chgData name="Daiki Yanamoto" userId="a84054f5-76f6-4a39-a774-bcc319f96a60" providerId="ADAL" clId="{B41545E9-5DE8-40FD-A96B-769ADCC85A07}" dt="2021-11-16T08:20:35.047" v="219" actId="21"/>
          <ac:cxnSpMkLst>
            <pc:docMk/>
            <pc:sldMk cId="304690774" sldId="262"/>
            <ac:cxnSpMk id="6" creationId="{296601A7-8B51-44DD-B3AC-EA73A8406E48}"/>
          </ac:cxnSpMkLst>
        </pc:cxnChg>
        <pc:cxnChg chg="del">
          <ac:chgData name="Daiki Yanamoto" userId="a84054f5-76f6-4a39-a774-bcc319f96a60" providerId="ADAL" clId="{B41545E9-5DE8-40FD-A96B-769ADCC85A07}" dt="2021-11-16T08:20:32.503" v="218" actId="21"/>
          <ac:cxnSpMkLst>
            <pc:docMk/>
            <pc:sldMk cId="304690774" sldId="262"/>
            <ac:cxnSpMk id="7" creationId="{FCED4D9A-F37D-4AA5-B9E4-106511EAC74D}"/>
          </ac:cxnSpMkLst>
        </pc:cxnChg>
        <pc:cxnChg chg="del">
          <ac:chgData name="Daiki Yanamoto" userId="a84054f5-76f6-4a39-a774-bcc319f96a60" providerId="ADAL" clId="{B41545E9-5DE8-40FD-A96B-769ADCC85A07}" dt="2021-11-16T08:20:29.199" v="217" actId="21"/>
          <ac:cxnSpMkLst>
            <pc:docMk/>
            <pc:sldMk cId="304690774" sldId="262"/>
            <ac:cxnSpMk id="8" creationId="{40D7EAFD-E248-4C44-899D-B90056781E82}"/>
          </ac:cxnSpMkLst>
        </pc:cxnChg>
        <pc:cxnChg chg="add mod">
          <ac:chgData name="Daiki Yanamoto" userId="a84054f5-76f6-4a39-a774-bcc319f96a60" providerId="ADAL" clId="{B41545E9-5DE8-40FD-A96B-769ADCC85A07}" dt="2021-11-16T08:20:50.408" v="222" actId="1076"/>
          <ac:cxnSpMkLst>
            <pc:docMk/>
            <pc:sldMk cId="304690774" sldId="262"/>
            <ac:cxnSpMk id="9" creationId="{36B70754-F7B2-449C-B67B-80D33D8F10BD}"/>
          </ac:cxnSpMkLst>
        </pc:cxnChg>
      </pc:sldChg>
      <pc:sldChg chg="modSp mod">
        <pc:chgData name="Daiki Yanamoto" userId="a84054f5-76f6-4a39-a774-bcc319f96a60" providerId="ADAL" clId="{B41545E9-5DE8-40FD-A96B-769ADCC85A07}" dt="2021-11-16T08:13:58.426" v="187" actId="1076"/>
        <pc:sldMkLst>
          <pc:docMk/>
          <pc:sldMk cId="3095369646" sldId="263"/>
        </pc:sldMkLst>
        <pc:spChg chg="mod">
          <ac:chgData name="Daiki Yanamoto" userId="a84054f5-76f6-4a39-a774-bcc319f96a60" providerId="ADAL" clId="{B41545E9-5DE8-40FD-A96B-769ADCC85A07}" dt="2021-11-16T08:13:58.426" v="187" actId="1076"/>
          <ac:spMkLst>
            <pc:docMk/>
            <pc:sldMk cId="3095369646" sldId="263"/>
            <ac:spMk id="3" creationId="{155C2415-C42C-40B0-97B9-343198DD30D1}"/>
          </ac:spMkLst>
        </pc:spChg>
        <pc:spChg chg="mod">
          <ac:chgData name="Daiki Yanamoto" userId="a84054f5-76f6-4a39-a774-bcc319f96a60" providerId="ADAL" clId="{B41545E9-5DE8-40FD-A96B-769ADCC85A07}" dt="2021-11-16T08:11:00.906" v="117"/>
          <ac:spMkLst>
            <pc:docMk/>
            <pc:sldMk cId="3095369646" sldId="263"/>
            <ac:spMk id="5" creationId="{C2397705-95AC-4C4E-A186-5C05F882AA08}"/>
          </ac:spMkLst>
        </pc:spChg>
      </pc:sldChg>
      <pc:sldChg chg="modSp mod">
        <pc:chgData name="Daiki Yanamoto" userId="a84054f5-76f6-4a39-a774-bcc319f96a60" providerId="ADAL" clId="{B41545E9-5DE8-40FD-A96B-769ADCC85A07}" dt="2021-11-16T08:13:52.622" v="186" actId="1076"/>
        <pc:sldMkLst>
          <pc:docMk/>
          <pc:sldMk cId="1744906269" sldId="264"/>
        </pc:sldMkLst>
        <pc:spChg chg="mod">
          <ac:chgData name="Daiki Yanamoto" userId="a84054f5-76f6-4a39-a774-bcc319f96a60" providerId="ADAL" clId="{B41545E9-5DE8-40FD-A96B-769ADCC85A07}" dt="2021-11-16T08:11:00.906" v="117"/>
          <ac:spMkLst>
            <pc:docMk/>
            <pc:sldMk cId="1744906269" sldId="264"/>
            <ac:spMk id="2" creationId="{AF64FACE-8E7E-457A-9609-8B812A2EF56F}"/>
          </ac:spMkLst>
        </pc:spChg>
        <pc:spChg chg="mod">
          <ac:chgData name="Daiki Yanamoto" userId="a84054f5-76f6-4a39-a774-bcc319f96a60" providerId="ADAL" clId="{B41545E9-5DE8-40FD-A96B-769ADCC85A07}" dt="2021-11-16T08:11:00.906" v="117"/>
          <ac:spMkLst>
            <pc:docMk/>
            <pc:sldMk cId="1744906269" sldId="264"/>
            <ac:spMk id="3" creationId="{58686964-FF82-4C59-9F59-481C4E1B1ABC}"/>
          </ac:spMkLst>
        </pc:spChg>
        <pc:picChg chg="mod">
          <ac:chgData name="Daiki Yanamoto" userId="a84054f5-76f6-4a39-a774-bcc319f96a60" providerId="ADAL" clId="{B41545E9-5DE8-40FD-A96B-769ADCC85A07}" dt="2021-11-16T08:13:52.622" v="186" actId="1076"/>
          <ac:picMkLst>
            <pc:docMk/>
            <pc:sldMk cId="1744906269" sldId="264"/>
            <ac:picMk id="6" creationId="{C8E7C72F-16EB-4534-8908-DEF6323863F3}"/>
          </ac:picMkLst>
        </pc:picChg>
      </pc:sldChg>
      <pc:sldChg chg="modSp mod">
        <pc:chgData name="Daiki Yanamoto" userId="a84054f5-76f6-4a39-a774-bcc319f96a60" providerId="ADAL" clId="{B41545E9-5DE8-40FD-A96B-769ADCC85A07}" dt="2021-11-16T08:14:37.910" v="212"/>
        <pc:sldMkLst>
          <pc:docMk/>
          <pc:sldMk cId="2478514244" sldId="265"/>
        </pc:sldMkLst>
        <pc:spChg chg="mod">
          <ac:chgData name="Daiki Yanamoto" userId="a84054f5-76f6-4a39-a774-bcc319f96a60" providerId="ADAL" clId="{B41545E9-5DE8-40FD-A96B-769ADCC85A07}" dt="2021-11-16T08:11:00.906" v="117"/>
          <ac:spMkLst>
            <pc:docMk/>
            <pc:sldMk cId="2478514244" sldId="265"/>
            <ac:spMk id="2" creationId="{8CDFFBEA-14D6-41F3-9EA1-77B9C9E730D7}"/>
          </ac:spMkLst>
        </pc:spChg>
        <pc:spChg chg="mod">
          <ac:chgData name="Daiki Yanamoto" userId="a84054f5-76f6-4a39-a774-bcc319f96a60" providerId="ADAL" clId="{B41545E9-5DE8-40FD-A96B-769ADCC85A07}" dt="2021-11-16T08:14:37.910" v="212"/>
          <ac:spMkLst>
            <pc:docMk/>
            <pc:sldMk cId="2478514244" sldId="265"/>
            <ac:spMk id="3" creationId="{EE09664D-C247-40E2-9839-017D373DDA1D}"/>
          </ac:spMkLst>
        </pc:spChg>
        <pc:spChg chg="mod">
          <ac:chgData name="Daiki Yanamoto" userId="a84054f5-76f6-4a39-a774-bcc319f96a60" providerId="ADAL" clId="{B41545E9-5DE8-40FD-A96B-769ADCC85A07}" dt="2021-11-16T08:11:00.906" v="117"/>
          <ac:spMkLst>
            <pc:docMk/>
            <pc:sldMk cId="2478514244" sldId="265"/>
            <ac:spMk id="4" creationId="{DCC8C601-4DE8-4ABC-8D8D-6563CCD4F6A0}"/>
          </ac:spMkLst>
        </pc:spChg>
      </pc:sldChg>
    </pc:docChg>
  </pc:docChgLst>
  <pc:docChgLst>
    <pc:chgData name="Hiyuga Koretaka" userId="S::g520179u@mails.cc.ehime-u.ac.jp::136530c0-6879-466b-aa57-fd53427b1506" providerId="AD" clId="Web-{2FEBDB98-D185-4B5D-B2DF-7BEE8D385F0B}"/>
    <pc:docChg chg="modSld">
      <pc:chgData name="Hiyuga Koretaka" userId="S::g520179u@mails.cc.ehime-u.ac.jp::136530c0-6879-466b-aa57-fd53427b1506" providerId="AD" clId="Web-{2FEBDB98-D185-4B5D-B2DF-7BEE8D385F0B}" dt="2022-02-02T11:25:44.759" v="3" actId="20577"/>
      <pc:docMkLst>
        <pc:docMk/>
      </pc:docMkLst>
      <pc:sldChg chg="modSp">
        <pc:chgData name="Hiyuga Koretaka" userId="S::g520179u@mails.cc.ehime-u.ac.jp::136530c0-6879-466b-aa57-fd53427b1506" providerId="AD" clId="Web-{2FEBDB98-D185-4B5D-B2DF-7BEE8D385F0B}" dt="2022-02-02T11:25:44.759" v="3" actId="20577"/>
        <pc:sldMkLst>
          <pc:docMk/>
          <pc:sldMk cId="3705419675" sldId="277"/>
        </pc:sldMkLst>
        <pc:spChg chg="mod">
          <ac:chgData name="Hiyuga Koretaka" userId="S::g520179u@mails.cc.ehime-u.ac.jp::136530c0-6879-466b-aa57-fd53427b1506" providerId="AD" clId="Web-{2FEBDB98-D185-4B5D-B2DF-7BEE8D385F0B}" dt="2022-02-02T11:25:43.775" v="2" actId="20577"/>
          <ac:spMkLst>
            <pc:docMk/>
            <pc:sldMk cId="3705419675" sldId="277"/>
            <ac:spMk id="13" creationId="{8ABA2E00-2C1F-D447-B734-43C3281C0274}"/>
          </ac:spMkLst>
        </pc:spChg>
        <pc:spChg chg="mod">
          <ac:chgData name="Hiyuga Koretaka" userId="S::g520179u@mails.cc.ehime-u.ac.jp::136530c0-6879-466b-aa57-fd53427b1506" providerId="AD" clId="Web-{2FEBDB98-D185-4B5D-B2DF-7BEE8D385F0B}" dt="2022-02-02T11:25:44.759" v="3" actId="20577"/>
          <ac:spMkLst>
            <pc:docMk/>
            <pc:sldMk cId="3705419675" sldId="277"/>
            <ac:spMk id="25" creationId="{F826C520-9915-2E41-9A82-145B9DD34C63}"/>
          </ac:spMkLst>
        </pc:spChg>
      </pc:sldChg>
    </pc:docChg>
  </pc:docChgLst>
  <pc:docChgLst>
    <pc:chgData name="Hiyuga Koretaka" userId="S::g520179u@mails.cc.ehime-u.ac.jp::136530c0-6879-466b-aa57-fd53427b1506" providerId="AD" clId="Web-{93FBD628-B432-4720-A86E-C8BD5FED640D}"/>
    <pc:docChg chg="sldOrd">
      <pc:chgData name="Hiyuga Koretaka" userId="S::g520179u@mails.cc.ehime-u.ac.jp::136530c0-6879-466b-aa57-fd53427b1506" providerId="AD" clId="Web-{93FBD628-B432-4720-A86E-C8BD5FED640D}" dt="2022-02-01T06:41:59.462" v="2"/>
      <pc:docMkLst>
        <pc:docMk/>
      </pc:docMkLst>
      <pc:sldChg chg="ord">
        <pc:chgData name="Hiyuga Koretaka" userId="S::g520179u@mails.cc.ehime-u.ac.jp::136530c0-6879-466b-aa57-fd53427b1506" providerId="AD" clId="Web-{93FBD628-B432-4720-A86E-C8BD5FED640D}" dt="2022-02-01T06:41:56.821" v="1"/>
        <pc:sldMkLst>
          <pc:docMk/>
          <pc:sldMk cId="285936631" sldId="266"/>
        </pc:sldMkLst>
      </pc:sldChg>
      <pc:sldChg chg="ord">
        <pc:chgData name="Hiyuga Koretaka" userId="S::g520179u@mails.cc.ehime-u.ac.jp::136530c0-6879-466b-aa57-fd53427b1506" providerId="AD" clId="Web-{93FBD628-B432-4720-A86E-C8BD5FED640D}" dt="2022-02-01T06:41:54.493" v="0"/>
        <pc:sldMkLst>
          <pc:docMk/>
          <pc:sldMk cId="723438761" sldId="271"/>
        </pc:sldMkLst>
      </pc:sldChg>
      <pc:sldChg chg="ord">
        <pc:chgData name="Hiyuga Koretaka" userId="S::g520179u@mails.cc.ehime-u.ac.jp::136530c0-6879-466b-aa57-fd53427b1506" providerId="AD" clId="Web-{93FBD628-B432-4720-A86E-C8BD5FED640D}" dt="2022-02-01T06:41:59.462" v="2"/>
        <pc:sldMkLst>
          <pc:docMk/>
          <pc:sldMk cId="2424100888" sldId="276"/>
        </pc:sldMkLst>
      </pc:sldChg>
    </pc:docChg>
  </pc:docChgLst>
  <pc:docChgLst>
    <pc:chgData name="Hiyuga Koretaka" userId="S::g520179u@mails.cc.ehime-u.ac.jp::136530c0-6879-466b-aa57-fd53427b1506" providerId="AD" clId="Web-{01C4C2C0-02CE-4B8B-8966-0AD67418B899}"/>
    <pc:docChg chg="addSld modSld sldOrd">
      <pc:chgData name="Hiyuga Koretaka" userId="S::g520179u@mails.cc.ehime-u.ac.jp::136530c0-6879-466b-aa57-fd53427b1506" providerId="AD" clId="Web-{01C4C2C0-02CE-4B8B-8966-0AD67418B899}" dt="2021-11-15T11:10:19.069" v="59" actId="20577"/>
      <pc:docMkLst>
        <pc:docMk/>
      </pc:docMkLst>
      <pc:sldChg chg="modSp new ord">
        <pc:chgData name="Hiyuga Koretaka" userId="S::g520179u@mails.cc.ehime-u.ac.jp::136530c0-6879-466b-aa57-fd53427b1506" providerId="AD" clId="Web-{01C4C2C0-02CE-4B8B-8966-0AD67418B899}" dt="2021-11-15T11:10:19.069" v="59" actId="20577"/>
        <pc:sldMkLst>
          <pc:docMk/>
          <pc:sldMk cId="2478514244" sldId="265"/>
        </pc:sldMkLst>
        <pc:spChg chg="mod">
          <ac:chgData name="Hiyuga Koretaka" userId="S::g520179u@mails.cc.ehime-u.ac.jp::136530c0-6879-466b-aa57-fd53427b1506" providerId="AD" clId="Web-{01C4C2C0-02CE-4B8B-8966-0AD67418B899}" dt="2021-11-15T11:09:17.130" v="2" actId="20577"/>
          <ac:spMkLst>
            <pc:docMk/>
            <pc:sldMk cId="2478514244" sldId="265"/>
            <ac:spMk id="2" creationId="{8CDFFBEA-14D6-41F3-9EA1-77B9C9E730D7}"/>
          </ac:spMkLst>
        </pc:spChg>
        <pc:spChg chg="mod">
          <ac:chgData name="Hiyuga Koretaka" userId="S::g520179u@mails.cc.ehime-u.ac.jp::136530c0-6879-466b-aa57-fd53427b1506" providerId="AD" clId="Web-{01C4C2C0-02CE-4B8B-8966-0AD67418B899}" dt="2021-11-15T11:10:19.069" v="59" actId="20577"/>
          <ac:spMkLst>
            <pc:docMk/>
            <pc:sldMk cId="2478514244" sldId="265"/>
            <ac:spMk id="3" creationId="{EE09664D-C247-40E2-9839-017D373DDA1D}"/>
          </ac:spMkLst>
        </pc:spChg>
      </pc:sldChg>
    </pc:docChg>
  </pc:docChgLst>
  <pc:docChgLst>
    <pc:chgData name="Daiki Yanamoto" userId="S::g520459b@mails.cc.ehime-u.ac.jp::a84054f5-76f6-4a39-a774-bcc319f96a60" providerId="AD" clId="Web-{D85883A4-9220-4C0C-A6B2-2DBCDD8394B9}"/>
    <pc:docChg chg="modSld">
      <pc:chgData name="Daiki Yanamoto" userId="S::g520459b@mails.cc.ehime-u.ac.jp::a84054f5-76f6-4a39-a774-bcc319f96a60" providerId="AD" clId="Web-{D85883A4-9220-4C0C-A6B2-2DBCDD8394B9}" dt="2021-11-16T08:16:41.934" v="21" actId="20577"/>
      <pc:docMkLst>
        <pc:docMk/>
      </pc:docMkLst>
      <pc:sldChg chg="modSp">
        <pc:chgData name="Daiki Yanamoto" userId="S::g520459b@mails.cc.ehime-u.ac.jp::a84054f5-76f6-4a39-a774-bcc319f96a60" providerId="AD" clId="Web-{D85883A4-9220-4C0C-A6B2-2DBCDD8394B9}" dt="2021-11-16T08:16:05.902" v="1" actId="20577"/>
        <pc:sldMkLst>
          <pc:docMk/>
          <pc:sldMk cId="3443851728" sldId="258"/>
        </pc:sldMkLst>
        <pc:spChg chg="mod">
          <ac:chgData name="Daiki Yanamoto" userId="S::g520459b@mails.cc.ehime-u.ac.jp::a84054f5-76f6-4a39-a774-bcc319f96a60" providerId="AD" clId="Web-{D85883A4-9220-4C0C-A6B2-2DBCDD8394B9}" dt="2021-11-16T08:16:05.902" v="1" actId="20577"/>
          <ac:spMkLst>
            <pc:docMk/>
            <pc:sldMk cId="3443851728" sldId="258"/>
            <ac:spMk id="2" creationId="{9A6124D9-D38C-47B0-8C9E-52ECDA57CE69}"/>
          </ac:spMkLst>
        </pc:spChg>
      </pc:sldChg>
      <pc:sldChg chg="modSp">
        <pc:chgData name="Daiki Yanamoto" userId="S::g520459b@mails.cc.ehime-u.ac.jp::a84054f5-76f6-4a39-a774-bcc319f96a60" providerId="AD" clId="Web-{D85883A4-9220-4C0C-A6B2-2DBCDD8394B9}" dt="2021-11-16T08:16:41.934" v="21" actId="20577"/>
        <pc:sldMkLst>
          <pc:docMk/>
          <pc:sldMk cId="2478514244" sldId="265"/>
        </pc:sldMkLst>
        <pc:spChg chg="mod">
          <ac:chgData name="Daiki Yanamoto" userId="S::g520459b@mails.cc.ehime-u.ac.jp::a84054f5-76f6-4a39-a774-bcc319f96a60" providerId="AD" clId="Web-{D85883A4-9220-4C0C-A6B2-2DBCDD8394B9}" dt="2021-11-16T08:16:41.934" v="21" actId="20577"/>
          <ac:spMkLst>
            <pc:docMk/>
            <pc:sldMk cId="2478514244" sldId="265"/>
            <ac:spMk id="3" creationId="{EE09664D-C247-40E2-9839-017D373DDA1D}"/>
          </ac:spMkLst>
        </pc:spChg>
      </pc:sldChg>
    </pc:docChg>
  </pc:docChgLst>
  <pc:docChgLst>
    <pc:chgData name="Hiyuga Koretaka" userId="S::g520179u@mails.cc.ehime-u.ac.jp::136530c0-6879-466b-aa57-fd53427b1506" providerId="AD" clId="Web-{CAC62CC3-EBBB-4C95-9C25-BBAE9A6C79FF}"/>
    <pc:docChg chg="delSld modSld">
      <pc:chgData name="Hiyuga Koretaka" userId="S::g520179u@mails.cc.ehime-u.ac.jp::136530c0-6879-466b-aa57-fd53427b1506" providerId="AD" clId="Web-{CAC62CC3-EBBB-4C95-9C25-BBAE9A6C79FF}" dt="2022-01-21T03:04:30.880" v="395" actId="20577"/>
      <pc:docMkLst>
        <pc:docMk/>
      </pc:docMkLst>
      <pc:sldChg chg="modSp">
        <pc:chgData name="Hiyuga Koretaka" userId="S::g520179u@mails.cc.ehime-u.ac.jp::136530c0-6879-466b-aa57-fd53427b1506" providerId="AD" clId="Web-{CAC62CC3-EBBB-4C95-9C25-BBAE9A6C79FF}" dt="2022-01-21T03:01:58.861" v="391" actId="20577"/>
        <pc:sldMkLst>
          <pc:docMk/>
          <pc:sldMk cId="285936631" sldId="266"/>
        </pc:sldMkLst>
        <pc:spChg chg="mod">
          <ac:chgData name="Hiyuga Koretaka" userId="S::g520179u@mails.cc.ehime-u.ac.jp::136530c0-6879-466b-aa57-fd53427b1506" providerId="AD" clId="Web-{CAC62CC3-EBBB-4C95-9C25-BBAE9A6C79FF}" dt="2022-01-21T02:55:48.367" v="284" actId="20577"/>
          <ac:spMkLst>
            <pc:docMk/>
            <pc:sldMk cId="285936631" sldId="266"/>
            <ac:spMk id="2" creationId="{2D3156E7-7686-4BFA-95FF-72CA0DB635DE}"/>
          </ac:spMkLst>
        </pc:spChg>
        <pc:spChg chg="mod">
          <ac:chgData name="Hiyuga Koretaka" userId="S::g520179u@mails.cc.ehime-u.ac.jp::136530c0-6879-466b-aa57-fd53427b1506" providerId="AD" clId="Web-{CAC62CC3-EBBB-4C95-9C25-BBAE9A6C79FF}" dt="2022-01-21T03:01:58.861" v="391" actId="20577"/>
          <ac:spMkLst>
            <pc:docMk/>
            <pc:sldMk cId="285936631" sldId="266"/>
            <ac:spMk id="3" creationId="{FE128E14-FA78-4A90-B794-86E18C30A55E}"/>
          </ac:spMkLst>
        </pc:spChg>
      </pc:sldChg>
      <pc:sldChg chg="del">
        <pc:chgData name="Hiyuga Koretaka" userId="S::g520179u@mails.cc.ehime-u.ac.jp::136530c0-6879-466b-aa57-fd53427b1506" providerId="AD" clId="Web-{CAC62CC3-EBBB-4C95-9C25-BBAE9A6C79FF}" dt="2022-01-21T02:56:03.836" v="301"/>
        <pc:sldMkLst>
          <pc:docMk/>
          <pc:sldMk cId="238432983" sldId="267"/>
        </pc:sldMkLst>
      </pc:sldChg>
      <pc:sldChg chg="del">
        <pc:chgData name="Hiyuga Koretaka" userId="S::g520179u@mails.cc.ehime-u.ac.jp::136530c0-6879-466b-aa57-fd53427b1506" providerId="AD" clId="Web-{CAC62CC3-EBBB-4C95-9C25-BBAE9A6C79FF}" dt="2022-01-21T02:56:06.383" v="302"/>
        <pc:sldMkLst>
          <pc:docMk/>
          <pc:sldMk cId="3983200455" sldId="268"/>
        </pc:sldMkLst>
      </pc:sldChg>
      <pc:sldChg chg="del">
        <pc:chgData name="Hiyuga Koretaka" userId="S::g520179u@mails.cc.ehime-u.ac.jp::136530c0-6879-466b-aa57-fd53427b1506" providerId="AD" clId="Web-{CAC62CC3-EBBB-4C95-9C25-BBAE9A6C79FF}" dt="2022-01-21T02:56:13.352" v="303"/>
        <pc:sldMkLst>
          <pc:docMk/>
          <pc:sldMk cId="3918095468" sldId="269"/>
        </pc:sldMkLst>
      </pc:sldChg>
      <pc:sldChg chg="del">
        <pc:chgData name="Hiyuga Koretaka" userId="S::g520179u@mails.cc.ehime-u.ac.jp::136530c0-6879-466b-aa57-fd53427b1506" providerId="AD" clId="Web-{CAC62CC3-EBBB-4C95-9C25-BBAE9A6C79FF}" dt="2022-01-21T02:56:15.727" v="304"/>
        <pc:sldMkLst>
          <pc:docMk/>
          <pc:sldMk cId="1032002579" sldId="270"/>
        </pc:sldMkLst>
      </pc:sldChg>
      <pc:sldChg chg="addSp delSp modSp">
        <pc:chgData name="Hiyuga Koretaka" userId="S::g520179u@mails.cc.ehime-u.ac.jp::136530c0-6879-466b-aa57-fd53427b1506" providerId="AD" clId="Web-{CAC62CC3-EBBB-4C95-9C25-BBAE9A6C79FF}" dt="2022-01-21T03:02:13.252" v="394" actId="20577"/>
        <pc:sldMkLst>
          <pc:docMk/>
          <pc:sldMk cId="723438761" sldId="271"/>
        </pc:sldMkLst>
        <pc:spChg chg="mod">
          <ac:chgData name="Hiyuga Koretaka" userId="S::g520179u@mails.cc.ehime-u.ac.jp::136530c0-6879-466b-aa57-fd53427b1506" providerId="AD" clId="Web-{CAC62CC3-EBBB-4C95-9C25-BBAE9A6C79FF}" dt="2022-01-21T02:56:19.540" v="309" actId="20577"/>
          <ac:spMkLst>
            <pc:docMk/>
            <pc:sldMk cId="723438761" sldId="271"/>
            <ac:spMk id="2" creationId="{B4811AC2-CE4B-4CFC-8000-90DF8E799173}"/>
          </ac:spMkLst>
        </pc:spChg>
        <pc:spChg chg="mod">
          <ac:chgData name="Hiyuga Koretaka" userId="S::g520179u@mails.cc.ehime-u.ac.jp::136530c0-6879-466b-aa57-fd53427b1506" providerId="AD" clId="Web-{CAC62CC3-EBBB-4C95-9C25-BBAE9A6C79FF}" dt="2022-01-21T02:57:36.792" v="319" actId="20577"/>
          <ac:spMkLst>
            <pc:docMk/>
            <pc:sldMk cId="723438761" sldId="271"/>
            <ac:spMk id="3" creationId="{4A58E4F8-B3F3-4D36-8F8C-D3A37AA5368E}"/>
          </ac:spMkLst>
        </pc:spChg>
        <pc:spChg chg="add del mod">
          <ac:chgData name="Hiyuga Koretaka" userId="S::g520179u@mails.cc.ehime-u.ac.jp::136530c0-6879-466b-aa57-fd53427b1506" providerId="AD" clId="Web-{CAC62CC3-EBBB-4C95-9C25-BBAE9A6C79FF}" dt="2022-01-21T02:57:30.229" v="318"/>
          <ac:spMkLst>
            <pc:docMk/>
            <pc:sldMk cId="723438761" sldId="271"/>
            <ac:spMk id="5" creationId="{9EEC7A93-DBD8-437D-91B3-8335B66E9AA4}"/>
          </ac:spMkLst>
        </pc:spChg>
        <pc:spChg chg="add mod">
          <ac:chgData name="Hiyuga Koretaka" userId="S::g520179u@mails.cc.ehime-u.ac.jp::136530c0-6879-466b-aa57-fd53427b1506" providerId="AD" clId="Web-{CAC62CC3-EBBB-4C95-9C25-BBAE9A6C79FF}" dt="2022-01-21T03:02:13.252" v="394" actId="20577"/>
          <ac:spMkLst>
            <pc:docMk/>
            <pc:sldMk cId="723438761" sldId="271"/>
            <ac:spMk id="6" creationId="{7E744FA6-2968-4452-BAFD-0B9672A00322}"/>
          </ac:spMkLst>
        </pc:spChg>
      </pc:sldChg>
      <pc:sldChg chg="modSp">
        <pc:chgData name="Hiyuga Koretaka" userId="S::g520179u@mails.cc.ehime-u.ac.jp::136530c0-6879-466b-aa57-fd53427b1506" providerId="AD" clId="Web-{CAC62CC3-EBBB-4C95-9C25-BBAE9A6C79FF}" dt="2022-01-21T02:47:36.151" v="117" actId="20577"/>
        <pc:sldMkLst>
          <pc:docMk/>
          <pc:sldMk cId="2871228449" sldId="273"/>
        </pc:sldMkLst>
        <pc:spChg chg="mod">
          <ac:chgData name="Hiyuga Koretaka" userId="S::g520179u@mails.cc.ehime-u.ac.jp::136530c0-6879-466b-aa57-fd53427b1506" providerId="AD" clId="Web-{CAC62CC3-EBBB-4C95-9C25-BBAE9A6C79FF}" dt="2022-01-21T02:47:36.151" v="117" actId="20577"/>
          <ac:spMkLst>
            <pc:docMk/>
            <pc:sldMk cId="2871228449" sldId="273"/>
            <ac:spMk id="3" creationId="{50E512FC-164D-4068-9A99-AD0D10F03F72}"/>
          </ac:spMkLst>
        </pc:spChg>
        <pc:graphicFrameChg chg="mod">
          <ac:chgData name="Hiyuga Koretaka" userId="S::g520179u@mails.cc.ehime-u.ac.jp::136530c0-6879-466b-aa57-fd53427b1506" providerId="AD" clId="Web-{CAC62CC3-EBBB-4C95-9C25-BBAE9A6C79FF}" dt="2022-01-21T02:47:31.213" v="115" actId="1076"/>
          <ac:graphicFrameMkLst>
            <pc:docMk/>
            <pc:sldMk cId="2871228449" sldId="273"/>
            <ac:graphicFrameMk id="6" creationId="{F2F8FA08-0A69-428E-89FA-F21A2091BD32}"/>
          </ac:graphicFrameMkLst>
        </pc:graphicFrameChg>
      </pc:sldChg>
      <pc:sldChg chg="modSp">
        <pc:chgData name="Hiyuga Koretaka" userId="S::g520179u@mails.cc.ehime-u.ac.jp::136530c0-6879-466b-aa57-fd53427b1506" providerId="AD" clId="Web-{CAC62CC3-EBBB-4C95-9C25-BBAE9A6C79FF}" dt="2022-01-21T03:04:30.880" v="395" actId="20577"/>
        <pc:sldMkLst>
          <pc:docMk/>
          <pc:sldMk cId="2051044852" sldId="274"/>
        </pc:sldMkLst>
        <pc:spChg chg="mod">
          <ac:chgData name="Hiyuga Koretaka" userId="S::g520179u@mails.cc.ehime-u.ac.jp::136530c0-6879-466b-aa57-fd53427b1506" providerId="AD" clId="Web-{CAC62CC3-EBBB-4C95-9C25-BBAE9A6C79FF}" dt="2022-01-21T03:04:30.880" v="395" actId="20577"/>
          <ac:spMkLst>
            <pc:docMk/>
            <pc:sldMk cId="2051044852" sldId="274"/>
            <ac:spMk id="2" creationId="{254D2F4E-7449-4A1D-A08C-87E3E2298D8A}"/>
          </ac:spMkLst>
        </pc:spChg>
        <pc:spChg chg="mod">
          <ac:chgData name="Hiyuga Koretaka" userId="S::g520179u@mails.cc.ehime-u.ac.jp::136530c0-6879-466b-aa57-fd53427b1506" providerId="AD" clId="Web-{CAC62CC3-EBBB-4C95-9C25-BBAE9A6C79FF}" dt="2022-01-21T02:52:11.627" v="265" actId="20577"/>
          <ac:spMkLst>
            <pc:docMk/>
            <pc:sldMk cId="2051044852" sldId="274"/>
            <ac:spMk id="7" creationId="{D64C0AFE-0333-452C-9A8B-66A696B4C348}"/>
          </ac:spMkLst>
        </pc:spChg>
      </pc:sldChg>
      <pc:sldChg chg="addSp delSp modSp">
        <pc:chgData name="Hiyuga Koretaka" userId="S::g520179u@mails.cc.ehime-u.ac.jp::136530c0-6879-466b-aa57-fd53427b1506" providerId="AD" clId="Web-{CAC62CC3-EBBB-4C95-9C25-BBAE9A6C79FF}" dt="2022-01-21T02:47:22.963" v="111" actId="20577"/>
        <pc:sldMkLst>
          <pc:docMk/>
          <pc:sldMk cId="2424100888" sldId="276"/>
        </pc:sldMkLst>
        <pc:spChg chg="mod">
          <ac:chgData name="Hiyuga Koretaka" userId="S::g520179u@mails.cc.ehime-u.ac.jp::136530c0-6879-466b-aa57-fd53427b1506" providerId="AD" clId="Web-{CAC62CC3-EBBB-4C95-9C25-BBAE9A6C79FF}" dt="2022-01-21T02:47:22.963" v="111" actId="20577"/>
          <ac:spMkLst>
            <pc:docMk/>
            <pc:sldMk cId="2424100888" sldId="276"/>
            <ac:spMk id="3" creationId="{50E512FC-164D-4068-9A99-AD0D10F03F72}"/>
          </ac:spMkLst>
        </pc:spChg>
        <pc:spChg chg="add del mod">
          <ac:chgData name="Hiyuga Koretaka" userId="S::g520179u@mails.cc.ehime-u.ac.jp::136530c0-6879-466b-aa57-fd53427b1506" providerId="AD" clId="Web-{CAC62CC3-EBBB-4C95-9C25-BBAE9A6C79FF}" dt="2022-01-21T02:44:14.162" v="14"/>
          <ac:spMkLst>
            <pc:docMk/>
            <pc:sldMk cId="2424100888" sldId="276"/>
            <ac:spMk id="5" creationId="{25467FBF-36D0-45BC-83BE-2BF819761811}"/>
          </ac:spMkLst>
        </pc:spChg>
        <pc:graphicFrameChg chg="mod modGraphic">
          <ac:chgData name="Hiyuga Koretaka" userId="S::g520179u@mails.cc.ehime-u.ac.jp::136530c0-6879-466b-aa57-fd53427b1506" providerId="AD" clId="Web-{CAC62CC3-EBBB-4C95-9C25-BBAE9A6C79FF}" dt="2022-01-21T02:46:52.650" v="77" actId="1076"/>
          <ac:graphicFrameMkLst>
            <pc:docMk/>
            <pc:sldMk cId="2424100888" sldId="276"/>
            <ac:graphicFrameMk id="6" creationId="{F2F8FA08-0A69-428E-89FA-F21A2091BD32}"/>
          </ac:graphicFrameMkLst>
        </pc:graphicFrameChg>
      </pc:sldChg>
    </pc:docChg>
  </pc:docChgLst>
  <pc:docChgLst>
    <pc:chgData name="Hiyuga Koretaka" userId="S::g520179u@mails.cc.ehime-u.ac.jp::136530c0-6879-466b-aa57-fd53427b1506" providerId="AD" clId="Web-{FC62D7A9-3FC8-4297-AF8C-670FD9E8AA0C}"/>
    <pc:docChg chg="modSld">
      <pc:chgData name="Hiyuga Koretaka" userId="S::g520179u@mails.cc.ehime-u.ac.jp::136530c0-6879-466b-aa57-fd53427b1506" providerId="AD" clId="Web-{FC62D7A9-3FC8-4297-AF8C-670FD9E8AA0C}" dt="2022-02-02T11:05:14.361" v="106"/>
      <pc:docMkLst>
        <pc:docMk/>
      </pc:docMkLst>
      <pc:sldChg chg="modSp">
        <pc:chgData name="Hiyuga Koretaka" userId="S::g520179u@mails.cc.ehime-u.ac.jp::136530c0-6879-466b-aa57-fd53427b1506" providerId="AD" clId="Web-{FC62D7A9-3FC8-4297-AF8C-670FD9E8AA0C}" dt="2022-02-02T11:05:14.361" v="106"/>
        <pc:sldMkLst>
          <pc:docMk/>
          <pc:sldMk cId="2871228449" sldId="273"/>
        </pc:sldMkLst>
        <pc:spChg chg="mod">
          <ac:chgData name="Hiyuga Koretaka" userId="S::g520179u@mails.cc.ehime-u.ac.jp::136530c0-6879-466b-aa57-fd53427b1506" providerId="AD" clId="Web-{FC62D7A9-3FC8-4297-AF8C-670FD9E8AA0C}" dt="2022-02-02T11:01:27.232" v="24" actId="20577"/>
          <ac:spMkLst>
            <pc:docMk/>
            <pc:sldMk cId="2871228449" sldId="273"/>
            <ac:spMk id="2" creationId="{973671D0-FBC1-4D24-95AB-87327A279543}"/>
          </ac:spMkLst>
        </pc:spChg>
        <pc:graphicFrameChg chg="mod modGraphic">
          <ac:chgData name="Hiyuga Koretaka" userId="S::g520179u@mails.cc.ehime-u.ac.jp::136530c0-6879-466b-aa57-fd53427b1506" providerId="AD" clId="Web-{FC62D7A9-3FC8-4297-AF8C-670FD9E8AA0C}" dt="2022-02-02T11:05:14.361" v="106"/>
          <ac:graphicFrameMkLst>
            <pc:docMk/>
            <pc:sldMk cId="2871228449" sldId="273"/>
            <ac:graphicFrameMk id="6" creationId="{F2F8FA08-0A69-428E-89FA-F21A2091BD32}"/>
          </ac:graphicFrameMkLst>
        </pc:graphicFrameChg>
      </pc:sldChg>
      <pc:sldChg chg="modSp">
        <pc:chgData name="Hiyuga Koretaka" userId="S::g520179u@mails.cc.ehime-u.ac.jp::136530c0-6879-466b-aa57-fd53427b1506" providerId="AD" clId="Web-{FC62D7A9-3FC8-4297-AF8C-670FD9E8AA0C}" dt="2022-02-02T11:01:17.466" v="17" actId="20577"/>
        <pc:sldMkLst>
          <pc:docMk/>
          <pc:sldMk cId="2424100888" sldId="276"/>
        </pc:sldMkLst>
        <pc:spChg chg="mod">
          <ac:chgData name="Hiyuga Koretaka" userId="S::g520179u@mails.cc.ehime-u.ac.jp::136530c0-6879-466b-aa57-fd53427b1506" providerId="AD" clId="Web-{FC62D7A9-3FC8-4297-AF8C-670FD9E8AA0C}" dt="2022-02-02T11:01:06.372" v="15" actId="20577"/>
          <ac:spMkLst>
            <pc:docMk/>
            <pc:sldMk cId="2424100888" sldId="276"/>
            <ac:spMk id="2" creationId="{973671D0-FBC1-4D24-95AB-87327A279543}"/>
          </ac:spMkLst>
        </pc:spChg>
        <pc:spChg chg="mod">
          <ac:chgData name="Hiyuga Koretaka" userId="S::g520179u@mails.cc.ehime-u.ac.jp::136530c0-6879-466b-aa57-fd53427b1506" providerId="AD" clId="Web-{FC62D7A9-3FC8-4297-AF8C-670FD9E8AA0C}" dt="2022-02-02T11:01:17.466" v="17" actId="20577"/>
          <ac:spMkLst>
            <pc:docMk/>
            <pc:sldMk cId="2424100888" sldId="276"/>
            <ac:spMk id="3" creationId="{50E512FC-164D-4068-9A99-AD0D10F03F72}"/>
          </ac:spMkLst>
        </pc:spChg>
      </pc:sldChg>
    </pc:docChg>
  </pc:docChgLst>
  <pc:docChgLst>
    <pc:chgData name="Hiyuga Koretaka" userId="S::g520179u@mails.cc.ehime-u.ac.jp::136530c0-6879-466b-aa57-fd53427b1506" providerId="AD" clId="Web-{28487635-CA22-42F7-81C6-FFF247604FE1}"/>
    <pc:docChg chg="modSld">
      <pc:chgData name="Hiyuga Koretaka" userId="S::g520179u@mails.cc.ehime-u.ac.jp::136530c0-6879-466b-aa57-fd53427b1506" providerId="AD" clId="Web-{28487635-CA22-42F7-81C6-FFF247604FE1}" dt="2022-02-03T05:57:48.891" v="1" actId="20577"/>
      <pc:docMkLst>
        <pc:docMk/>
      </pc:docMkLst>
      <pc:sldChg chg="modSp">
        <pc:chgData name="Hiyuga Koretaka" userId="S::g520179u@mails.cc.ehime-u.ac.jp::136530c0-6879-466b-aa57-fd53427b1506" providerId="AD" clId="Web-{28487635-CA22-42F7-81C6-FFF247604FE1}" dt="2022-02-03T05:57:48.891" v="1" actId="20577"/>
        <pc:sldMkLst>
          <pc:docMk/>
          <pc:sldMk cId="723438761" sldId="271"/>
        </pc:sldMkLst>
        <pc:spChg chg="mod">
          <ac:chgData name="Hiyuga Koretaka" userId="S::g520179u@mails.cc.ehime-u.ac.jp::136530c0-6879-466b-aa57-fd53427b1506" providerId="AD" clId="Web-{28487635-CA22-42F7-81C6-FFF247604FE1}" dt="2022-02-03T05:57:48.891" v="1" actId="20577"/>
          <ac:spMkLst>
            <pc:docMk/>
            <pc:sldMk cId="723438761" sldId="271"/>
            <ac:spMk id="6" creationId="{7E744FA6-2968-4452-BAFD-0B9672A00322}"/>
          </ac:spMkLst>
        </pc:spChg>
      </pc:sldChg>
    </pc:docChg>
  </pc:docChgLst>
  <pc:docChgLst>
    <pc:chgData name="Hiyuga Koretaka" userId="S::g520179u@mails.cc.ehime-u.ac.jp::136530c0-6879-466b-aa57-fd53427b1506" providerId="AD" clId="Web-{FD881420-67FE-4082-B3AA-FFB199B05B6B}"/>
    <pc:docChg chg="modSld">
      <pc:chgData name="Hiyuga Koretaka" userId="S::g520179u@mails.cc.ehime-u.ac.jp::136530c0-6879-466b-aa57-fd53427b1506" providerId="AD" clId="Web-{FD881420-67FE-4082-B3AA-FFB199B05B6B}" dt="2022-01-28T11:31:58.637" v="17"/>
      <pc:docMkLst>
        <pc:docMk/>
      </pc:docMkLst>
      <pc:sldChg chg="modSp">
        <pc:chgData name="Hiyuga Koretaka" userId="S::g520179u@mails.cc.ehime-u.ac.jp::136530c0-6879-466b-aa57-fd53427b1506" providerId="AD" clId="Web-{FD881420-67FE-4082-B3AA-FFB199B05B6B}" dt="2022-01-28T11:31:58.637" v="17"/>
        <pc:sldMkLst>
          <pc:docMk/>
          <pc:sldMk cId="2424100888" sldId="276"/>
        </pc:sldMkLst>
        <pc:graphicFrameChg chg="mod modGraphic">
          <ac:chgData name="Hiyuga Koretaka" userId="S::g520179u@mails.cc.ehime-u.ac.jp::136530c0-6879-466b-aa57-fd53427b1506" providerId="AD" clId="Web-{FD881420-67FE-4082-B3AA-FFB199B05B6B}" dt="2022-01-28T11:31:58.637" v="17"/>
          <ac:graphicFrameMkLst>
            <pc:docMk/>
            <pc:sldMk cId="2424100888" sldId="276"/>
            <ac:graphicFrameMk id="6" creationId="{F2F8FA08-0A69-428E-89FA-F21A2091BD32}"/>
          </ac:graphicFrameMkLst>
        </pc:graphicFrameChg>
      </pc:sldChg>
    </pc:docChg>
  </pc:docChgLst>
  <pc:docChgLst>
    <pc:chgData name="Daiki Yanamoto" userId="S::g520459b@mails.cc.ehime-u.ac.jp::a84054f5-76f6-4a39-a774-bcc319f96a60" providerId="AD" clId="Web-{62B906A9-4691-4634-B9E2-AB4ECFCCE27D}"/>
    <pc:docChg chg="modSld">
      <pc:chgData name="Daiki Yanamoto" userId="S::g520459b@mails.cc.ehime-u.ac.jp::a84054f5-76f6-4a39-a774-bcc319f96a60" providerId="AD" clId="Web-{62B906A9-4691-4634-B9E2-AB4ECFCCE27D}" dt="2021-11-16T08:03:44.388" v="19" actId="20577"/>
      <pc:docMkLst>
        <pc:docMk/>
      </pc:docMkLst>
      <pc:sldChg chg="modSp">
        <pc:chgData name="Daiki Yanamoto" userId="S::g520459b@mails.cc.ehime-u.ac.jp::a84054f5-76f6-4a39-a774-bcc319f96a60" providerId="AD" clId="Web-{62B906A9-4691-4634-B9E2-AB4ECFCCE27D}" dt="2021-11-16T08:03:44.388" v="19" actId="20577"/>
        <pc:sldMkLst>
          <pc:docMk/>
          <pc:sldMk cId="2478514244" sldId="265"/>
        </pc:sldMkLst>
        <pc:spChg chg="mod">
          <ac:chgData name="Daiki Yanamoto" userId="S::g520459b@mails.cc.ehime-u.ac.jp::a84054f5-76f6-4a39-a774-bcc319f96a60" providerId="AD" clId="Web-{62B906A9-4691-4634-B9E2-AB4ECFCCE27D}" dt="2021-11-16T08:03:44.388" v="19" actId="20577"/>
          <ac:spMkLst>
            <pc:docMk/>
            <pc:sldMk cId="2478514244" sldId="265"/>
            <ac:spMk id="3" creationId="{EE09664D-C247-40E2-9839-017D373DDA1D}"/>
          </ac:spMkLst>
        </pc:spChg>
      </pc:sldChg>
    </pc:docChg>
  </pc:docChgLst>
  <pc:docChgLst>
    <pc:chgData name="Hiyuga Koretaka" userId="136530c0-6879-466b-aa57-fd53427b1506" providerId="ADAL" clId="{032E8798-0C64-4B99-AA8E-867B34AFA604}"/>
    <pc:docChg chg="undo custSel addSld delSld modSld">
      <pc:chgData name="Hiyuga Koretaka" userId="136530c0-6879-466b-aa57-fd53427b1506" providerId="ADAL" clId="{032E8798-0C64-4B99-AA8E-867B34AFA604}" dt="2022-02-02T16:26:05.632" v="830" actId="113"/>
      <pc:docMkLst>
        <pc:docMk/>
      </pc:docMkLst>
      <pc:sldChg chg="modSp mod">
        <pc:chgData name="Hiyuga Koretaka" userId="136530c0-6879-466b-aa57-fd53427b1506" providerId="ADAL" clId="{032E8798-0C64-4B99-AA8E-867B34AFA604}" dt="2022-02-02T11:07:46.938" v="53" actId="14100"/>
        <pc:sldMkLst>
          <pc:docMk/>
          <pc:sldMk cId="2871228449" sldId="273"/>
        </pc:sldMkLst>
        <pc:spChg chg="mod">
          <ac:chgData name="Hiyuga Koretaka" userId="136530c0-6879-466b-aa57-fd53427b1506" providerId="ADAL" clId="{032E8798-0C64-4B99-AA8E-867B34AFA604}" dt="2022-02-02T11:07:39.061" v="50" actId="1076"/>
          <ac:spMkLst>
            <pc:docMk/>
            <pc:sldMk cId="2871228449" sldId="273"/>
            <ac:spMk id="3" creationId="{50E512FC-164D-4068-9A99-AD0D10F03F72}"/>
          </ac:spMkLst>
        </pc:spChg>
        <pc:graphicFrameChg chg="mod modGraphic">
          <ac:chgData name="Hiyuga Koretaka" userId="136530c0-6879-466b-aa57-fd53427b1506" providerId="ADAL" clId="{032E8798-0C64-4B99-AA8E-867B34AFA604}" dt="2022-02-02T11:07:46.938" v="53" actId="14100"/>
          <ac:graphicFrameMkLst>
            <pc:docMk/>
            <pc:sldMk cId="2871228449" sldId="273"/>
            <ac:graphicFrameMk id="6" creationId="{F2F8FA08-0A69-428E-89FA-F21A2091BD32}"/>
          </ac:graphicFrameMkLst>
        </pc:graphicFrameChg>
      </pc:sldChg>
      <pc:sldChg chg="modSp mod">
        <pc:chgData name="Hiyuga Koretaka" userId="136530c0-6879-466b-aa57-fd53427b1506" providerId="ADAL" clId="{032E8798-0C64-4B99-AA8E-867B34AFA604}" dt="2022-02-02T16:21:12.452" v="590" actId="20577"/>
        <pc:sldMkLst>
          <pc:docMk/>
          <pc:sldMk cId="2051044852" sldId="274"/>
        </pc:sldMkLst>
        <pc:spChg chg="mod">
          <ac:chgData name="Hiyuga Koretaka" userId="136530c0-6879-466b-aa57-fd53427b1506" providerId="ADAL" clId="{032E8798-0C64-4B99-AA8E-867B34AFA604}" dt="2022-02-02T16:21:12.452" v="590" actId="20577"/>
          <ac:spMkLst>
            <pc:docMk/>
            <pc:sldMk cId="2051044852" sldId="274"/>
            <ac:spMk id="7" creationId="{D64C0AFE-0333-452C-9A8B-66A696B4C348}"/>
          </ac:spMkLst>
        </pc:spChg>
      </pc:sldChg>
      <pc:sldChg chg="del">
        <pc:chgData name="Hiyuga Koretaka" userId="136530c0-6879-466b-aa57-fd53427b1506" providerId="ADAL" clId="{032E8798-0C64-4B99-AA8E-867B34AFA604}" dt="2022-02-02T11:09:10.671" v="77" actId="47"/>
        <pc:sldMkLst>
          <pc:docMk/>
          <pc:sldMk cId="2424100888" sldId="276"/>
        </pc:sldMkLst>
      </pc:sldChg>
      <pc:sldChg chg="modSp mod">
        <pc:chgData name="Hiyuga Koretaka" userId="136530c0-6879-466b-aa57-fd53427b1506" providerId="ADAL" clId="{032E8798-0C64-4B99-AA8E-867B34AFA604}" dt="2022-02-02T16:24:59.042" v="822" actId="14100"/>
        <pc:sldMkLst>
          <pc:docMk/>
          <pc:sldMk cId="3705419675" sldId="277"/>
        </pc:sldMkLst>
        <pc:graphicFrameChg chg="mod modGraphic">
          <ac:chgData name="Hiyuga Koretaka" userId="136530c0-6879-466b-aa57-fd53427b1506" providerId="ADAL" clId="{032E8798-0C64-4B99-AA8E-867B34AFA604}" dt="2022-02-02T16:24:59.042" v="822" actId="14100"/>
          <ac:graphicFrameMkLst>
            <pc:docMk/>
            <pc:sldMk cId="3705419675" sldId="277"/>
            <ac:graphicFrameMk id="36" creationId="{7FBDAA53-07EA-3D4B-BCCA-E4FDAD28F6F2}"/>
          </ac:graphicFrameMkLst>
        </pc:graphicFrameChg>
      </pc:sldChg>
      <pc:sldChg chg="modSp mod">
        <pc:chgData name="Hiyuga Koretaka" userId="136530c0-6879-466b-aa57-fd53427b1506" providerId="ADAL" clId="{032E8798-0C64-4B99-AA8E-867B34AFA604}" dt="2022-02-02T16:25:33.828" v="823" actId="113"/>
        <pc:sldMkLst>
          <pc:docMk/>
          <pc:sldMk cId="416278661" sldId="278"/>
        </pc:sldMkLst>
        <pc:spChg chg="mod">
          <ac:chgData name="Hiyuga Koretaka" userId="136530c0-6879-466b-aa57-fd53427b1506" providerId="ADAL" clId="{032E8798-0C64-4B99-AA8E-867B34AFA604}" dt="2022-02-02T12:57:51.306" v="166" actId="20577"/>
          <ac:spMkLst>
            <pc:docMk/>
            <pc:sldMk cId="416278661" sldId="278"/>
            <ac:spMk id="2" creationId="{65BC0F82-2407-497C-8907-EDEE3DF3676E}"/>
          </ac:spMkLst>
        </pc:spChg>
        <pc:graphicFrameChg chg="modGraphic">
          <ac:chgData name="Hiyuga Koretaka" userId="136530c0-6879-466b-aa57-fd53427b1506" providerId="ADAL" clId="{032E8798-0C64-4B99-AA8E-867B34AFA604}" dt="2022-02-02T13:00:09.684" v="272" actId="113"/>
          <ac:graphicFrameMkLst>
            <pc:docMk/>
            <pc:sldMk cId="416278661" sldId="278"/>
            <ac:graphicFrameMk id="3" creationId="{0C712F4E-14CE-4652-B4DF-425D7EEAF64A}"/>
          </ac:graphicFrameMkLst>
        </pc:graphicFrameChg>
        <pc:graphicFrameChg chg="modGraphic">
          <ac:chgData name="Hiyuga Koretaka" userId="136530c0-6879-466b-aa57-fd53427b1506" providerId="ADAL" clId="{032E8798-0C64-4B99-AA8E-867B34AFA604}" dt="2022-02-02T16:25:33.828" v="823" actId="113"/>
          <ac:graphicFrameMkLst>
            <pc:docMk/>
            <pc:sldMk cId="416278661" sldId="278"/>
            <ac:graphicFrameMk id="5" creationId="{DF6CA725-B284-4502-9AB0-E1C0A6664A24}"/>
          </ac:graphicFrameMkLst>
        </pc:graphicFrameChg>
      </pc:sldChg>
      <pc:sldChg chg="modSp add mod">
        <pc:chgData name="Hiyuga Koretaka" userId="136530c0-6879-466b-aa57-fd53427b1506" providerId="ADAL" clId="{032E8798-0C64-4B99-AA8E-867B34AFA604}" dt="2022-02-02T16:26:05.632" v="830" actId="113"/>
        <pc:sldMkLst>
          <pc:docMk/>
          <pc:sldMk cId="3634120089" sldId="279"/>
        </pc:sldMkLst>
        <pc:spChg chg="mod">
          <ac:chgData name="Hiyuga Koretaka" userId="136530c0-6879-466b-aa57-fd53427b1506" providerId="ADAL" clId="{032E8798-0C64-4B99-AA8E-867B34AFA604}" dt="2022-02-02T11:08:07.551" v="65" actId="20577"/>
          <ac:spMkLst>
            <pc:docMk/>
            <pc:sldMk cId="3634120089" sldId="279"/>
            <ac:spMk id="2" creationId="{973671D0-FBC1-4D24-95AB-87327A279543}"/>
          </ac:spMkLst>
        </pc:spChg>
        <pc:graphicFrameChg chg="mod modGraphic">
          <ac:chgData name="Hiyuga Koretaka" userId="136530c0-6879-466b-aa57-fd53427b1506" providerId="ADAL" clId="{032E8798-0C64-4B99-AA8E-867B34AFA604}" dt="2022-02-02T16:26:05.632" v="830" actId="113"/>
          <ac:graphicFrameMkLst>
            <pc:docMk/>
            <pc:sldMk cId="3634120089" sldId="279"/>
            <ac:graphicFrameMk id="6" creationId="{F2F8FA08-0A69-428E-89FA-F21A2091BD32}"/>
          </ac:graphicFrameMkLst>
        </pc:graphicFrameChg>
      </pc:sldChg>
      <pc:sldChg chg="delSp modSp add mod">
        <pc:chgData name="Hiyuga Koretaka" userId="136530c0-6879-466b-aa57-fd53427b1506" providerId="ADAL" clId="{032E8798-0C64-4B99-AA8E-867B34AFA604}" dt="2022-02-02T16:25:49.510" v="825" actId="113"/>
        <pc:sldMkLst>
          <pc:docMk/>
          <pc:sldMk cId="3257161318" sldId="280"/>
        </pc:sldMkLst>
        <pc:spChg chg="mod">
          <ac:chgData name="Hiyuga Koretaka" userId="136530c0-6879-466b-aa57-fd53427b1506" providerId="ADAL" clId="{032E8798-0C64-4B99-AA8E-867B34AFA604}" dt="2022-02-02T12:58:56.816" v="245" actId="20577"/>
          <ac:spMkLst>
            <pc:docMk/>
            <pc:sldMk cId="3257161318" sldId="280"/>
            <ac:spMk id="2" creationId="{65BC0F82-2407-497C-8907-EDEE3DF3676E}"/>
          </ac:spMkLst>
        </pc:spChg>
        <pc:spChg chg="del mod">
          <ac:chgData name="Hiyuga Koretaka" userId="136530c0-6879-466b-aa57-fd53427b1506" providerId="ADAL" clId="{032E8798-0C64-4B99-AA8E-867B34AFA604}" dt="2022-02-02T12:59:46.073" v="271" actId="478"/>
          <ac:spMkLst>
            <pc:docMk/>
            <pc:sldMk cId="3257161318" sldId="280"/>
            <ac:spMk id="8" creationId="{31285F48-90E1-4A16-8E6C-78BC99A3C078}"/>
          </ac:spMkLst>
        </pc:spChg>
        <pc:graphicFrameChg chg="modGraphic">
          <ac:chgData name="Hiyuga Koretaka" userId="136530c0-6879-466b-aa57-fd53427b1506" providerId="ADAL" clId="{032E8798-0C64-4B99-AA8E-867B34AFA604}" dt="2022-02-02T16:25:49.510" v="825" actId="113"/>
          <ac:graphicFrameMkLst>
            <pc:docMk/>
            <pc:sldMk cId="3257161318" sldId="280"/>
            <ac:graphicFrameMk id="3" creationId="{0C712F4E-14CE-4652-B4DF-425D7EEAF64A}"/>
          </ac:graphicFrameMkLst>
        </pc:graphicFrameChg>
        <pc:graphicFrameChg chg="modGraphic">
          <ac:chgData name="Hiyuga Koretaka" userId="136530c0-6879-466b-aa57-fd53427b1506" providerId="ADAL" clId="{032E8798-0C64-4B99-AA8E-867B34AFA604}" dt="2022-02-02T16:25:46.429" v="824" actId="113"/>
          <ac:graphicFrameMkLst>
            <pc:docMk/>
            <pc:sldMk cId="3257161318" sldId="280"/>
            <ac:graphicFrameMk id="5" creationId="{DF6CA725-B284-4502-9AB0-E1C0A6664A24}"/>
          </ac:graphicFrameMkLst>
        </pc:graphicFrameChg>
      </pc:sldChg>
    </pc:docChg>
  </pc:docChgLst>
  <pc:docChgLst>
    <pc:chgData name="Daiki Yanamoto" userId="S::g520459b@mails.cc.ehime-u.ac.jp::a84054f5-76f6-4a39-a774-bcc319f96a60" providerId="AD" clId="Web-{D161F7BE-2116-4AC8-80D4-C6FA24E778C6}"/>
    <pc:docChg chg="modSld">
      <pc:chgData name="Daiki Yanamoto" userId="S::g520459b@mails.cc.ehime-u.ac.jp::a84054f5-76f6-4a39-a774-bcc319f96a60" providerId="AD" clId="Web-{D161F7BE-2116-4AC8-80D4-C6FA24E778C6}" dt="2022-01-21T02:45:32.746" v="6" actId="20577"/>
      <pc:docMkLst>
        <pc:docMk/>
      </pc:docMkLst>
      <pc:sldChg chg="modSp">
        <pc:chgData name="Daiki Yanamoto" userId="S::g520459b@mails.cc.ehime-u.ac.jp::a84054f5-76f6-4a39-a774-bcc319f96a60" providerId="AD" clId="Web-{D161F7BE-2116-4AC8-80D4-C6FA24E778C6}" dt="2022-01-21T02:45:32.746" v="6" actId="20577"/>
        <pc:sldMkLst>
          <pc:docMk/>
          <pc:sldMk cId="2871228449" sldId="273"/>
        </pc:sldMkLst>
        <pc:spChg chg="mod">
          <ac:chgData name="Daiki Yanamoto" userId="S::g520459b@mails.cc.ehime-u.ac.jp::a84054f5-76f6-4a39-a774-bcc319f96a60" providerId="AD" clId="Web-{D161F7BE-2116-4AC8-80D4-C6FA24E778C6}" dt="2022-01-21T02:45:32.746" v="6" actId="20577"/>
          <ac:spMkLst>
            <pc:docMk/>
            <pc:sldMk cId="2871228449" sldId="273"/>
            <ac:spMk id="3" creationId="{50E512FC-164D-4068-9A99-AD0D10F03F72}"/>
          </ac:spMkLst>
        </pc:spChg>
      </pc:sldChg>
    </pc:docChg>
  </pc:docChgLst>
  <pc:docChgLst>
    <pc:chgData name="Hiyuga Koretaka" userId="S::g520179u@mails.cc.ehime-u.ac.jp::136530c0-6879-466b-aa57-fd53427b1506" providerId="AD" clId="Web-{EFD2441D-E079-45CE-BD60-083F11B648C3}"/>
    <pc:docChg chg="addSld modSld">
      <pc:chgData name="Hiyuga Koretaka" userId="S::g520179u@mails.cc.ehime-u.ac.jp::136530c0-6879-466b-aa57-fd53427b1506" providerId="AD" clId="Web-{EFD2441D-E079-45CE-BD60-083F11B648C3}" dt="2022-01-28T02:24:55.948" v="10" actId="20577"/>
      <pc:docMkLst>
        <pc:docMk/>
      </pc:docMkLst>
      <pc:sldChg chg="modSp">
        <pc:chgData name="Hiyuga Koretaka" userId="S::g520179u@mails.cc.ehime-u.ac.jp::136530c0-6879-466b-aa57-fd53427b1506" providerId="AD" clId="Web-{EFD2441D-E079-45CE-BD60-083F11B648C3}" dt="2022-01-28T02:24:55.948" v="10" actId="20577"/>
        <pc:sldMkLst>
          <pc:docMk/>
          <pc:sldMk cId="723438761" sldId="271"/>
        </pc:sldMkLst>
        <pc:spChg chg="mod">
          <ac:chgData name="Hiyuga Koretaka" userId="S::g520179u@mails.cc.ehime-u.ac.jp::136530c0-6879-466b-aa57-fd53427b1506" providerId="AD" clId="Web-{EFD2441D-E079-45CE-BD60-083F11B648C3}" dt="2022-01-28T02:24:55.948" v="10" actId="20577"/>
          <ac:spMkLst>
            <pc:docMk/>
            <pc:sldMk cId="723438761" sldId="271"/>
            <ac:spMk id="6" creationId="{7E744FA6-2968-4452-BAFD-0B9672A00322}"/>
          </ac:spMkLst>
        </pc:spChg>
      </pc:sldChg>
      <pc:sldChg chg="modSp new">
        <pc:chgData name="Hiyuga Koretaka" userId="S::g520179u@mails.cc.ehime-u.ac.jp::136530c0-6879-466b-aa57-fd53427b1506" providerId="AD" clId="Web-{EFD2441D-E079-45CE-BD60-083F11B648C3}" dt="2022-01-28T02:19:07.941" v="4" actId="20577"/>
        <pc:sldMkLst>
          <pc:docMk/>
          <pc:sldMk cId="3705419675" sldId="277"/>
        </pc:sldMkLst>
        <pc:spChg chg="mod">
          <ac:chgData name="Hiyuga Koretaka" userId="S::g520179u@mails.cc.ehime-u.ac.jp::136530c0-6879-466b-aa57-fd53427b1506" providerId="AD" clId="Web-{EFD2441D-E079-45CE-BD60-083F11B648C3}" dt="2022-01-28T02:19:07.941" v="4" actId="20577"/>
          <ac:spMkLst>
            <pc:docMk/>
            <pc:sldMk cId="3705419675" sldId="277"/>
            <ac:spMk id="2" creationId="{1D64DFE4-5AC4-445C-B562-EFB18647E2B0}"/>
          </ac:spMkLst>
        </pc:spChg>
      </pc:sldChg>
    </pc:docChg>
  </pc:docChgLst>
  <pc:docChgLst>
    <pc:chgData name="Daiki Yanamoto" userId="S::g520459b@mails.cc.ehime-u.ac.jp::a84054f5-76f6-4a39-a774-bcc319f96a60" providerId="AD" clId="Web-{59BBFE7F-BCE2-45F8-AF5B-44CBE791C76B}"/>
    <pc:docChg chg="addSld modSld">
      <pc:chgData name="Daiki Yanamoto" userId="S::g520459b@mails.cc.ehime-u.ac.jp::a84054f5-76f6-4a39-a774-bcc319f96a60" providerId="AD" clId="Web-{59BBFE7F-BCE2-45F8-AF5B-44CBE791C76B}" dt="2022-02-02T05:39:25.921" v="138"/>
      <pc:docMkLst>
        <pc:docMk/>
      </pc:docMkLst>
      <pc:sldChg chg="addSp delSp modSp new">
        <pc:chgData name="Daiki Yanamoto" userId="S::g520459b@mails.cc.ehime-u.ac.jp::a84054f5-76f6-4a39-a774-bcc319f96a60" providerId="AD" clId="Web-{59BBFE7F-BCE2-45F8-AF5B-44CBE791C76B}" dt="2022-02-02T05:39:25.921" v="138"/>
        <pc:sldMkLst>
          <pc:docMk/>
          <pc:sldMk cId="416278661" sldId="278"/>
        </pc:sldMkLst>
        <pc:spChg chg="mod">
          <ac:chgData name="Daiki Yanamoto" userId="S::g520459b@mails.cc.ehime-u.ac.jp::a84054f5-76f6-4a39-a774-bcc319f96a60" providerId="AD" clId="Web-{59BBFE7F-BCE2-45F8-AF5B-44CBE791C76B}" dt="2022-02-02T05:33:07.364" v="7" actId="20577"/>
          <ac:spMkLst>
            <pc:docMk/>
            <pc:sldMk cId="416278661" sldId="278"/>
            <ac:spMk id="2" creationId="{65BC0F82-2407-497C-8907-EDEE3DF3676E}"/>
          </ac:spMkLst>
        </pc:spChg>
        <pc:spChg chg="del">
          <ac:chgData name="Daiki Yanamoto" userId="S::g520459b@mails.cc.ehime-u.ac.jp::a84054f5-76f6-4a39-a774-bcc319f96a60" providerId="AD" clId="Web-{59BBFE7F-BCE2-45F8-AF5B-44CBE791C76B}" dt="2022-02-02T05:34:05.209" v="8"/>
          <ac:spMkLst>
            <pc:docMk/>
            <pc:sldMk cId="416278661" sldId="278"/>
            <ac:spMk id="3" creationId="{998656D8-15A6-446C-8A69-CEE8F6FCDF03}"/>
          </ac:spMkLst>
        </pc:spChg>
        <pc:spChg chg="add mod">
          <ac:chgData name="Daiki Yanamoto" userId="S::g520459b@mails.cc.ehime-u.ac.jp::a84054f5-76f6-4a39-a774-bcc319f96a60" providerId="AD" clId="Web-{59BBFE7F-BCE2-45F8-AF5B-44CBE791C76B}" dt="2022-02-02T05:39:18.561" v="136" actId="20577"/>
          <ac:spMkLst>
            <pc:docMk/>
            <pc:sldMk cId="416278661" sldId="278"/>
            <ac:spMk id="6" creationId="{CB4F225C-E54C-412C-8029-4994A9964AC7}"/>
          </ac:spMkLst>
        </pc:spChg>
        <pc:spChg chg="add mod">
          <ac:chgData name="Daiki Yanamoto" userId="S::g520459b@mails.cc.ehime-u.ac.jp::a84054f5-76f6-4a39-a774-bcc319f96a60" providerId="AD" clId="Web-{59BBFE7F-BCE2-45F8-AF5B-44CBE791C76B}" dt="2022-02-02T05:38:49.686" v="127" actId="1076"/>
          <ac:spMkLst>
            <pc:docMk/>
            <pc:sldMk cId="416278661" sldId="278"/>
            <ac:spMk id="7" creationId="{B75CF9D8-DC84-4E93-AEDF-90687359B2C5}"/>
          </ac:spMkLst>
        </pc:spChg>
        <pc:spChg chg="add del">
          <ac:chgData name="Daiki Yanamoto" userId="S::g520459b@mails.cc.ehime-u.ac.jp::a84054f5-76f6-4a39-a774-bcc319f96a60" providerId="AD" clId="Web-{59BBFE7F-BCE2-45F8-AF5B-44CBE791C76B}" dt="2022-02-02T05:39:25.921" v="138"/>
          <ac:spMkLst>
            <pc:docMk/>
            <pc:sldMk cId="416278661" sldId="278"/>
            <ac:spMk id="8" creationId="{FF052D36-38BD-4A63-9C0E-4B181E3776FC}"/>
          </ac:spMkLst>
        </pc:spChg>
        <pc:graphicFrameChg chg="add mod ord modGraphic">
          <ac:chgData name="Daiki Yanamoto" userId="S::g520459b@mails.cc.ehime-u.ac.jp::a84054f5-76f6-4a39-a774-bcc319f96a60" providerId="AD" clId="Web-{59BBFE7F-BCE2-45F8-AF5B-44CBE791C76B}" dt="2022-02-02T05:38:12.841" v="120" actId="1076"/>
          <ac:graphicFrameMkLst>
            <pc:docMk/>
            <pc:sldMk cId="416278661" sldId="278"/>
            <ac:graphicFrameMk id="5" creationId="{DF6CA725-B284-4502-9AB0-E1C0A6664A24}"/>
          </ac:graphicFrameMkLst>
        </pc:graphicFrameChg>
      </pc:sldChg>
    </pc:docChg>
  </pc:docChgLst>
  <pc:docChgLst>
    <pc:chgData name="Hiyuga Koretaka" userId="S::g520179u@mails.cc.ehime-u.ac.jp::136530c0-6879-466b-aa57-fd53427b1506" providerId="AD" clId="Web-{44EE4CF1-87AA-4F65-B048-8013DC8C238E}"/>
    <pc:docChg chg="modSld">
      <pc:chgData name="Hiyuga Koretaka" userId="S::g520179u@mails.cc.ehime-u.ac.jp::136530c0-6879-466b-aa57-fd53427b1506" providerId="AD" clId="Web-{44EE4CF1-87AA-4F65-B048-8013DC8C238E}" dt="2021-11-15T14:02:15.208" v="8" actId="14100"/>
      <pc:docMkLst>
        <pc:docMk/>
      </pc:docMkLst>
      <pc:sldChg chg="modSp">
        <pc:chgData name="Hiyuga Koretaka" userId="S::g520179u@mails.cc.ehime-u.ac.jp::136530c0-6879-466b-aa57-fd53427b1506" providerId="AD" clId="Web-{44EE4CF1-87AA-4F65-B048-8013DC8C238E}" dt="2021-11-15T14:02:15.208" v="8" actId="14100"/>
        <pc:sldMkLst>
          <pc:docMk/>
          <pc:sldMk cId="3443851728" sldId="258"/>
        </pc:sldMkLst>
        <pc:spChg chg="mod">
          <ac:chgData name="Hiyuga Koretaka" userId="S::g520179u@mails.cc.ehime-u.ac.jp::136530c0-6879-466b-aa57-fd53427b1506" providerId="AD" clId="Web-{44EE4CF1-87AA-4F65-B048-8013DC8C238E}" dt="2021-11-15T14:02:15.208" v="8" actId="14100"/>
          <ac:spMkLst>
            <pc:docMk/>
            <pc:sldMk cId="3443851728" sldId="258"/>
            <ac:spMk id="2" creationId="{9A6124D9-D38C-47B0-8C9E-52ECDA57CE69}"/>
          </ac:spMkLst>
        </pc:spChg>
      </pc:sldChg>
    </pc:docChg>
  </pc:docChgLst>
  <pc:docChgLst>
    <pc:chgData name="Hiyuga Koretaka" userId="S::g520179u@mails.cc.ehime-u.ac.jp::136530c0-6879-466b-aa57-fd53427b1506" providerId="AD" clId="Web-{6598A9C4-DFEF-45D3-B9D0-6C67ECA3120D}"/>
    <pc:docChg chg="addSld modSld">
      <pc:chgData name="Hiyuga Koretaka" userId="S::g520179u@mails.cc.ehime-u.ac.jp::136530c0-6879-466b-aa57-fd53427b1506" providerId="AD" clId="Web-{6598A9C4-DFEF-45D3-B9D0-6C67ECA3120D}" dt="2022-01-21T02:20:28.657" v="17" actId="20577"/>
      <pc:docMkLst>
        <pc:docMk/>
      </pc:docMkLst>
      <pc:sldChg chg="modSp">
        <pc:chgData name="Hiyuga Koretaka" userId="S::g520179u@mails.cc.ehime-u.ac.jp::136530c0-6879-466b-aa57-fd53427b1506" providerId="AD" clId="Web-{6598A9C4-DFEF-45D3-B9D0-6C67ECA3120D}" dt="2022-01-21T02:20:25.532" v="16" actId="20577"/>
        <pc:sldMkLst>
          <pc:docMk/>
          <pc:sldMk cId="3095369646" sldId="263"/>
        </pc:sldMkLst>
        <pc:spChg chg="mod">
          <ac:chgData name="Hiyuga Koretaka" userId="S::g520179u@mails.cc.ehime-u.ac.jp::136530c0-6879-466b-aa57-fd53427b1506" providerId="AD" clId="Web-{6598A9C4-DFEF-45D3-B9D0-6C67ECA3120D}" dt="2022-01-21T02:20:25.532" v="16" actId="20577"/>
          <ac:spMkLst>
            <pc:docMk/>
            <pc:sldMk cId="3095369646" sldId="263"/>
            <ac:spMk id="2" creationId="{374B5D62-346C-4C40-92D3-0FC849FCE098}"/>
          </ac:spMkLst>
        </pc:spChg>
      </pc:sldChg>
      <pc:sldChg chg="modSp">
        <pc:chgData name="Hiyuga Koretaka" userId="S::g520179u@mails.cc.ehime-u.ac.jp::136530c0-6879-466b-aa57-fd53427b1506" providerId="AD" clId="Web-{6598A9C4-DFEF-45D3-B9D0-6C67ECA3120D}" dt="2022-01-21T02:20:28.657" v="17" actId="20577"/>
        <pc:sldMkLst>
          <pc:docMk/>
          <pc:sldMk cId="2478514244" sldId="265"/>
        </pc:sldMkLst>
        <pc:spChg chg="mod">
          <ac:chgData name="Hiyuga Koretaka" userId="S::g520179u@mails.cc.ehime-u.ac.jp::136530c0-6879-466b-aa57-fd53427b1506" providerId="AD" clId="Web-{6598A9C4-DFEF-45D3-B9D0-6C67ECA3120D}" dt="2022-01-21T02:20:28.657" v="17" actId="20577"/>
          <ac:spMkLst>
            <pc:docMk/>
            <pc:sldMk cId="2478514244" sldId="265"/>
            <ac:spMk id="2" creationId="{8CDFFBEA-14D6-41F3-9EA1-77B9C9E730D7}"/>
          </ac:spMkLst>
        </pc:spChg>
      </pc:sldChg>
      <pc:sldChg chg="modSp new">
        <pc:chgData name="Hiyuga Koretaka" userId="S::g520179u@mails.cc.ehime-u.ac.jp::136530c0-6879-466b-aa57-fd53427b1506" providerId="AD" clId="Web-{6598A9C4-DFEF-45D3-B9D0-6C67ECA3120D}" dt="2022-01-21T02:20:15.782" v="15" actId="20577"/>
        <pc:sldMkLst>
          <pc:docMk/>
          <pc:sldMk cId="3499502619" sldId="272"/>
        </pc:sldMkLst>
        <pc:spChg chg="mod">
          <ac:chgData name="Hiyuga Koretaka" userId="S::g520179u@mails.cc.ehime-u.ac.jp::136530c0-6879-466b-aa57-fd53427b1506" providerId="AD" clId="Web-{6598A9C4-DFEF-45D3-B9D0-6C67ECA3120D}" dt="2022-01-21T02:20:15.782" v="15" actId="20577"/>
          <ac:spMkLst>
            <pc:docMk/>
            <pc:sldMk cId="3499502619" sldId="272"/>
            <ac:spMk id="2" creationId="{254D2F4E-7449-4A1D-A08C-87E3E2298D8A}"/>
          </ac:spMkLst>
        </pc:spChg>
      </pc:sldChg>
    </pc:docChg>
  </pc:docChgLst>
  <pc:docChgLst>
    <pc:chgData name="Hisashi Togo" userId="6593e4fb-03cc-48c2-a8b5-dacd72db6927" providerId="ADAL" clId="{A06853AC-6CEE-4D34-8B4D-E74528A62C34}"/>
    <pc:docChg chg="undo redo custSel addSld delSld modSld">
      <pc:chgData name="Hisashi Togo" userId="6593e4fb-03cc-48c2-a8b5-dacd72db6927" providerId="ADAL" clId="{A06853AC-6CEE-4D34-8B4D-E74528A62C34}" dt="2022-01-14T01:19:36.965" v="719" actId="478"/>
      <pc:docMkLst>
        <pc:docMk/>
      </pc:docMkLst>
      <pc:sldChg chg="addSp delSp modSp new mod">
        <pc:chgData name="Hisashi Togo" userId="6593e4fb-03cc-48c2-a8b5-dacd72db6927" providerId="ADAL" clId="{A06853AC-6CEE-4D34-8B4D-E74528A62C34}" dt="2022-01-14T01:10:36.526" v="696" actId="20577"/>
        <pc:sldMkLst>
          <pc:docMk/>
          <pc:sldMk cId="238432983" sldId="267"/>
        </pc:sldMkLst>
        <pc:spChg chg="mod">
          <ac:chgData name="Hisashi Togo" userId="6593e4fb-03cc-48c2-a8b5-dacd72db6927" providerId="ADAL" clId="{A06853AC-6CEE-4D34-8B4D-E74528A62C34}" dt="2021-12-31T07:44:57.890" v="279" actId="20577"/>
          <ac:spMkLst>
            <pc:docMk/>
            <pc:sldMk cId="238432983" sldId="267"/>
            <ac:spMk id="2" creationId="{973671D0-FBC1-4D24-95AB-87327A279543}"/>
          </ac:spMkLst>
        </pc:spChg>
        <pc:spChg chg="mod">
          <ac:chgData name="Hisashi Togo" userId="6593e4fb-03cc-48c2-a8b5-dacd72db6927" providerId="ADAL" clId="{A06853AC-6CEE-4D34-8B4D-E74528A62C34}" dt="2021-12-31T07:34:54.552" v="192" actId="404"/>
          <ac:spMkLst>
            <pc:docMk/>
            <pc:sldMk cId="238432983" sldId="267"/>
            <ac:spMk id="3" creationId="{50E512FC-164D-4068-9A99-AD0D10F03F72}"/>
          </ac:spMkLst>
        </pc:spChg>
        <pc:graphicFrameChg chg="add del mod modGraphic">
          <ac:chgData name="Hisashi Togo" userId="6593e4fb-03cc-48c2-a8b5-dacd72db6927" providerId="ADAL" clId="{A06853AC-6CEE-4D34-8B4D-E74528A62C34}" dt="2022-01-14T01:09:10.063" v="670" actId="478"/>
          <ac:graphicFrameMkLst>
            <pc:docMk/>
            <pc:sldMk cId="238432983" sldId="267"/>
            <ac:graphicFrameMk id="5" creationId="{A3CF296D-CE94-4161-8AD6-1A4BA68A0B45}"/>
          </ac:graphicFrameMkLst>
        </pc:graphicFrameChg>
        <pc:graphicFrameChg chg="add mod modGraphic">
          <ac:chgData name="Hisashi Togo" userId="6593e4fb-03cc-48c2-a8b5-dacd72db6927" providerId="ADAL" clId="{A06853AC-6CEE-4D34-8B4D-E74528A62C34}" dt="2022-01-14T01:10:36.526" v="696" actId="20577"/>
          <ac:graphicFrameMkLst>
            <pc:docMk/>
            <pc:sldMk cId="238432983" sldId="267"/>
            <ac:graphicFrameMk id="6" creationId="{F2F8FA08-0A69-428E-89FA-F21A2091BD32}"/>
          </ac:graphicFrameMkLst>
        </pc:graphicFrameChg>
      </pc:sldChg>
      <pc:sldChg chg="addSp delSp modSp new mod">
        <pc:chgData name="Hisashi Togo" userId="6593e4fb-03cc-48c2-a8b5-dacd72db6927" providerId="ADAL" clId="{A06853AC-6CEE-4D34-8B4D-E74528A62C34}" dt="2021-12-31T07:45:12.263" v="303" actId="20577"/>
        <pc:sldMkLst>
          <pc:docMk/>
          <pc:sldMk cId="3983200455" sldId="268"/>
        </pc:sldMkLst>
        <pc:spChg chg="mod">
          <ac:chgData name="Hisashi Togo" userId="6593e4fb-03cc-48c2-a8b5-dacd72db6927" providerId="ADAL" clId="{A06853AC-6CEE-4D34-8B4D-E74528A62C34}" dt="2021-12-31T07:45:12.263" v="303" actId="20577"/>
          <ac:spMkLst>
            <pc:docMk/>
            <pc:sldMk cId="3983200455" sldId="268"/>
            <ac:spMk id="2" creationId="{AF404E21-595D-421E-838E-E566C6A152B8}"/>
          </ac:spMkLst>
        </pc:spChg>
        <pc:spChg chg="del mod">
          <ac:chgData name="Hisashi Togo" userId="6593e4fb-03cc-48c2-a8b5-dacd72db6927" providerId="ADAL" clId="{A06853AC-6CEE-4D34-8B4D-E74528A62C34}" dt="2021-12-31T07:30:51.209" v="75" actId="478"/>
          <ac:spMkLst>
            <pc:docMk/>
            <pc:sldMk cId="3983200455" sldId="268"/>
            <ac:spMk id="3" creationId="{CF3887AA-40A2-4E1C-B5A9-43AADC2FC33F}"/>
          </ac:spMkLst>
        </pc:spChg>
        <pc:spChg chg="add mod">
          <ac:chgData name="Hisashi Togo" userId="6593e4fb-03cc-48c2-a8b5-dacd72db6927" providerId="ADAL" clId="{A06853AC-6CEE-4D34-8B4D-E74528A62C34}" dt="2021-12-31T07:39:04.055" v="207" actId="5793"/>
          <ac:spMkLst>
            <pc:docMk/>
            <pc:sldMk cId="3983200455" sldId="268"/>
            <ac:spMk id="6" creationId="{8DB81E18-54E0-497F-B774-DFEC0AC03C80}"/>
          </ac:spMkLst>
        </pc:spChg>
        <pc:picChg chg="add mod">
          <ac:chgData name="Hisashi Togo" userId="6593e4fb-03cc-48c2-a8b5-dacd72db6927" providerId="ADAL" clId="{A06853AC-6CEE-4D34-8B4D-E74528A62C34}" dt="2021-12-31T07:38:51.713" v="205" actId="14100"/>
          <ac:picMkLst>
            <pc:docMk/>
            <pc:sldMk cId="3983200455" sldId="268"/>
            <ac:picMk id="8" creationId="{6DD6890D-0DB4-491C-B4C2-AD26CCD7B1E9}"/>
          </ac:picMkLst>
        </pc:picChg>
      </pc:sldChg>
      <pc:sldChg chg="addSp delSp modSp new mod">
        <pc:chgData name="Hisashi Togo" userId="6593e4fb-03cc-48c2-a8b5-dacd72db6927" providerId="ADAL" clId="{A06853AC-6CEE-4D34-8B4D-E74528A62C34}" dt="2022-01-14T01:02:31.049" v="585" actId="1076"/>
        <pc:sldMkLst>
          <pc:docMk/>
          <pc:sldMk cId="3918095468" sldId="269"/>
        </pc:sldMkLst>
        <pc:spChg chg="mod">
          <ac:chgData name="Hisashi Togo" userId="6593e4fb-03cc-48c2-a8b5-dacd72db6927" providerId="ADAL" clId="{A06853AC-6CEE-4D34-8B4D-E74528A62C34}" dt="2021-12-31T07:45:22.964" v="327" actId="20577"/>
          <ac:spMkLst>
            <pc:docMk/>
            <pc:sldMk cId="3918095468" sldId="269"/>
            <ac:spMk id="2" creationId="{1FEED033-C57D-4AEF-9C06-832A87DADF55}"/>
          </ac:spMkLst>
        </pc:spChg>
        <pc:spChg chg="del">
          <ac:chgData name="Hisashi Togo" userId="6593e4fb-03cc-48c2-a8b5-dacd72db6927" providerId="ADAL" clId="{A06853AC-6CEE-4D34-8B4D-E74528A62C34}" dt="2021-12-31T07:39:57.386" v="210" actId="22"/>
          <ac:spMkLst>
            <pc:docMk/>
            <pc:sldMk cId="3918095468" sldId="269"/>
            <ac:spMk id="3" creationId="{7D95DA1B-13E8-4CCC-BA14-B1D01D210488}"/>
          </ac:spMkLst>
        </pc:spChg>
        <pc:picChg chg="add mod ord">
          <ac:chgData name="Hisashi Togo" userId="6593e4fb-03cc-48c2-a8b5-dacd72db6927" providerId="ADAL" clId="{A06853AC-6CEE-4D34-8B4D-E74528A62C34}" dt="2022-01-14T01:02:31.049" v="585" actId="1076"/>
          <ac:picMkLst>
            <pc:docMk/>
            <pc:sldMk cId="3918095468" sldId="269"/>
            <ac:picMk id="6" creationId="{C485FE32-41AA-4AE8-90D0-A067CE5C16F2}"/>
          </ac:picMkLst>
        </pc:picChg>
      </pc:sldChg>
      <pc:sldChg chg="addSp delSp modSp new mod">
        <pc:chgData name="Hisashi Togo" userId="6593e4fb-03cc-48c2-a8b5-dacd72db6927" providerId="ADAL" clId="{A06853AC-6CEE-4D34-8B4D-E74528A62C34}" dt="2022-01-06T06:12:31.298" v="488" actId="20577"/>
        <pc:sldMkLst>
          <pc:docMk/>
          <pc:sldMk cId="1032002579" sldId="270"/>
        </pc:sldMkLst>
        <pc:spChg chg="mod">
          <ac:chgData name="Hisashi Togo" userId="6593e4fb-03cc-48c2-a8b5-dacd72db6927" providerId="ADAL" clId="{A06853AC-6CEE-4D34-8B4D-E74528A62C34}" dt="2021-12-31T07:41:11.711" v="214"/>
          <ac:spMkLst>
            <pc:docMk/>
            <pc:sldMk cId="1032002579" sldId="270"/>
            <ac:spMk id="2" creationId="{7E9F7A71-BAE2-4794-9392-7D28C4DD78D3}"/>
          </ac:spMkLst>
        </pc:spChg>
        <pc:spChg chg="mod">
          <ac:chgData name="Hisashi Togo" userId="6593e4fb-03cc-48c2-a8b5-dacd72db6927" providerId="ADAL" clId="{A06853AC-6CEE-4D34-8B4D-E74528A62C34}" dt="2022-01-06T06:12:31.298" v="488" actId="20577"/>
          <ac:spMkLst>
            <pc:docMk/>
            <pc:sldMk cId="1032002579" sldId="270"/>
            <ac:spMk id="3" creationId="{2C3C5AB5-AB56-4563-8FF9-E4022CCABD52}"/>
          </ac:spMkLst>
        </pc:spChg>
        <pc:graphicFrameChg chg="add mod modGraphic">
          <ac:chgData name="Hisashi Togo" userId="6593e4fb-03cc-48c2-a8b5-dacd72db6927" providerId="ADAL" clId="{A06853AC-6CEE-4D34-8B4D-E74528A62C34}" dt="2021-12-31T07:43:52.526" v="246" actId="1076"/>
          <ac:graphicFrameMkLst>
            <pc:docMk/>
            <pc:sldMk cId="1032002579" sldId="270"/>
            <ac:graphicFrameMk id="7" creationId="{8C71D2B4-067B-4211-93FC-2E211E3124BE}"/>
          </ac:graphicFrameMkLst>
        </pc:graphicFrameChg>
        <pc:picChg chg="add del mod">
          <ac:chgData name="Hisashi Togo" userId="6593e4fb-03cc-48c2-a8b5-dacd72db6927" providerId="ADAL" clId="{A06853AC-6CEE-4D34-8B4D-E74528A62C34}" dt="2021-12-31T07:43:06.596" v="241" actId="478"/>
          <ac:picMkLst>
            <pc:docMk/>
            <pc:sldMk cId="1032002579" sldId="270"/>
            <ac:picMk id="6" creationId="{B69AAE7B-FC0E-430C-A0B5-19BD0F6B5E07}"/>
          </ac:picMkLst>
        </pc:picChg>
      </pc:sldChg>
      <pc:sldChg chg="addSp delSp modSp new mod">
        <pc:chgData name="Hisashi Togo" userId="6593e4fb-03cc-48c2-a8b5-dacd72db6927" providerId="ADAL" clId="{A06853AC-6CEE-4D34-8B4D-E74528A62C34}" dt="2022-01-14T01:19:36.965" v="719" actId="478"/>
        <pc:sldMkLst>
          <pc:docMk/>
          <pc:sldMk cId="723438761" sldId="271"/>
        </pc:sldMkLst>
        <pc:spChg chg="mod">
          <ac:chgData name="Hisashi Togo" userId="6593e4fb-03cc-48c2-a8b5-dacd72db6927" providerId="ADAL" clId="{A06853AC-6CEE-4D34-8B4D-E74528A62C34}" dt="2022-01-14T01:19:30" v="716" actId="20577"/>
          <ac:spMkLst>
            <pc:docMk/>
            <pc:sldMk cId="723438761" sldId="271"/>
            <ac:spMk id="2" creationId="{B4811AC2-CE4B-4CFC-8000-90DF8E799173}"/>
          </ac:spMkLst>
        </pc:spChg>
        <pc:spChg chg="mod">
          <ac:chgData name="Hisashi Togo" userId="6593e4fb-03cc-48c2-a8b5-dacd72db6927" providerId="ADAL" clId="{A06853AC-6CEE-4D34-8B4D-E74528A62C34}" dt="2022-01-14T01:01:24.688" v="558" actId="20577"/>
          <ac:spMkLst>
            <pc:docMk/>
            <pc:sldMk cId="723438761" sldId="271"/>
            <ac:spMk id="3" creationId="{4A58E4F8-B3F3-4D36-8F8C-D3A37AA5368E}"/>
          </ac:spMkLst>
        </pc:spChg>
        <pc:graphicFrameChg chg="add del mod modGraphic">
          <ac:chgData name="Hisashi Togo" userId="6593e4fb-03cc-48c2-a8b5-dacd72db6927" providerId="ADAL" clId="{A06853AC-6CEE-4D34-8B4D-E74528A62C34}" dt="2022-01-14T01:19:36.965" v="719" actId="478"/>
          <ac:graphicFrameMkLst>
            <pc:docMk/>
            <pc:sldMk cId="723438761" sldId="271"/>
            <ac:graphicFrameMk id="5" creationId="{2C111168-5DBA-498B-BCE8-E4D29B3A8583}"/>
          </ac:graphicFrameMkLst>
        </pc:graphicFrameChg>
      </pc:sldChg>
      <pc:sldChg chg="new del">
        <pc:chgData name="Hisashi Togo" userId="6593e4fb-03cc-48c2-a8b5-dacd72db6927" providerId="ADAL" clId="{A06853AC-6CEE-4D34-8B4D-E74528A62C34}" dt="2022-01-06T05:59:28.121" v="346" actId="47"/>
        <pc:sldMkLst>
          <pc:docMk/>
          <pc:sldMk cId="3304790417" sldId="272"/>
        </pc:sldMkLst>
      </pc:sldChg>
    </pc:docChg>
  </pc:docChgLst>
  <pc:docChgLst>
    <pc:chgData name="Daiki Yanamoto" userId="S::g520459b@mails.cc.ehime-u.ac.jp::a84054f5-76f6-4a39-a774-bcc319f96a60" providerId="AD" clId="Web-{BA34260A-4407-4BC8-8F93-EF434000896E}"/>
    <pc:docChg chg="modSld">
      <pc:chgData name="Daiki Yanamoto" userId="S::g520459b@mails.cc.ehime-u.ac.jp::a84054f5-76f6-4a39-a774-bcc319f96a60" providerId="AD" clId="Web-{BA34260A-4407-4BC8-8F93-EF434000896E}" dt="2021-11-16T07:22:03.732" v="13" actId="14100"/>
      <pc:docMkLst>
        <pc:docMk/>
      </pc:docMkLst>
      <pc:sldChg chg="addSp modSp">
        <pc:chgData name="Daiki Yanamoto" userId="S::g520459b@mails.cc.ehime-u.ac.jp::a84054f5-76f6-4a39-a774-bcc319f96a60" providerId="AD" clId="Web-{BA34260A-4407-4BC8-8F93-EF434000896E}" dt="2021-11-16T07:22:03.732" v="13" actId="14100"/>
        <pc:sldMkLst>
          <pc:docMk/>
          <pc:sldMk cId="2395237756" sldId="260"/>
        </pc:sldMkLst>
        <pc:picChg chg="add mod ord">
          <ac:chgData name="Daiki Yanamoto" userId="S::g520459b@mails.cc.ehime-u.ac.jp::a84054f5-76f6-4a39-a774-bcc319f96a60" providerId="AD" clId="Web-{BA34260A-4407-4BC8-8F93-EF434000896E}" dt="2021-11-16T07:22:03.732" v="13" actId="14100"/>
          <ac:picMkLst>
            <pc:docMk/>
            <pc:sldMk cId="2395237756" sldId="260"/>
            <ac:picMk id="5" creationId="{3FFA46A6-B5D6-492B-8281-74614ECA556A}"/>
          </ac:picMkLst>
        </pc:picChg>
      </pc:sldChg>
    </pc:docChg>
  </pc:docChgLst>
  <pc:docChgLst>
    <pc:chgData name="Hiyuga Koretaka" userId="S::g520179u@mails.cc.ehime-u.ac.jp::136530c0-6879-466b-aa57-fd53427b1506" providerId="AD" clId="Web-{12C3BDD7-9753-457B-B38C-F5BFD8B0E7DB}"/>
    <pc:docChg chg="modSld sldOrd">
      <pc:chgData name="Hiyuga Koretaka" userId="S::g520179u@mails.cc.ehime-u.ac.jp::136530c0-6879-466b-aa57-fd53427b1506" providerId="AD" clId="Web-{12C3BDD7-9753-457B-B38C-F5BFD8B0E7DB}" dt="2022-02-01T06:20:05.941" v="25" actId="20577"/>
      <pc:docMkLst>
        <pc:docMk/>
      </pc:docMkLst>
      <pc:sldChg chg="modSp ord">
        <pc:chgData name="Hiyuga Koretaka" userId="S::g520179u@mails.cc.ehime-u.ac.jp::136530c0-6879-466b-aa57-fd53427b1506" providerId="AD" clId="Web-{12C3BDD7-9753-457B-B38C-F5BFD8B0E7DB}" dt="2022-02-01T06:20:05.941" v="25" actId="20577"/>
        <pc:sldMkLst>
          <pc:docMk/>
          <pc:sldMk cId="2051044852" sldId="274"/>
        </pc:sldMkLst>
        <pc:spChg chg="mod">
          <ac:chgData name="Hiyuga Koretaka" userId="S::g520179u@mails.cc.ehime-u.ac.jp::136530c0-6879-466b-aa57-fd53427b1506" providerId="AD" clId="Web-{12C3BDD7-9753-457B-B38C-F5BFD8B0E7DB}" dt="2022-02-01T06:20:05.941" v="25" actId="20577"/>
          <ac:spMkLst>
            <pc:docMk/>
            <pc:sldMk cId="2051044852" sldId="274"/>
            <ac:spMk id="7" creationId="{D64C0AFE-0333-452C-9A8B-66A696B4C348}"/>
          </ac:spMkLst>
        </pc:spChg>
        <pc:spChg chg="mod">
          <ac:chgData name="Hiyuga Koretaka" userId="S::g520179u@mails.cc.ehime-u.ac.jp::136530c0-6879-466b-aa57-fd53427b1506" providerId="AD" clId="Web-{12C3BDD7-9753-457B-B38C-F5BFD8B0E7DB}" dt="2022-02-01T06:18:43.502" v="2" actId="20577"/>
          <ac:spMkLst>
            <pc:docMk/>
            <pc:sldMk cId="2051044852" sldId="274"/>
            <ac:spMk id="15" creationId="{370BCE39-B2E2-4742-B927-86CC1E13AC79}"/>
          </ac:spMkLst>
        </pc:spChg>
      </pc:sldChg>
    </pc:docChg>
  </pc:docChgLst>
  <pc:docChgLst>
    <pc:chgData name="Hiyuga Koretaka" userId="S::g520179u@mails.cc.ehime-u.ac.jp::136530c0-6879-466b-aa57-fd53427b1506" providerId="AD" clId="Web-{EC92BE19-07CF-41FB-A048-7D772970213A}"/>
    <pc:docChg chg="modSld">
      <pc:chgData name="Hiyuga Koretaka" userId="S::g520179u@mails.cc.ehime-u.ac.jp::136530c0-6879-466b-aa57-fd53427b1506" providerId="AD" clId="Web-{EC92BE19-07CF-41FB-A048-7D772970213A}" dt="2022-01-28T07:37:04.513" v="9"/>
      <pc:docMkLst>
        <pc:docMk/>
      </pc:docMkLst>
      <pc:sldChg chg="modSp">
        <pc:chgData name="Hiyuga Koretaka" userId="S::g520179u@mails.cc.ehime-u.ac.jp::136530c0-6879-466b-aa57-fd53427b1506" providerId="AD" clId="Web-{EC92BE19-07CF-41FB-A048-7D772970213A}" dt="2022-01-28T07:37:04.513" v="9"/>
        <pc:sldMkLst>
          <pc:docMk/>
          <pc:sldMk cId="2424100888" sldId="276"/>
        </pc:sldMkLst>
        <pc:graphicFrameChg chg="mod modGraphic">
          <ac:chgData name="Hiyuga Koretaka" userId="S::g520179u@mails.cc.ehime-u.ac.jp::136530c0-6879-466b-aa57-fd53427b1506" providerId="AD" clId="Web-{EC92BE19-07CF-41FB-A048-7D772970213A}" dt="2022-01-28T07:37:04.513" v="9"/>
          <ac:graphicFrameMkLst>
            <pc:docMk/>
            <pc:sldMk cId="2424100888" sldId="276"/>
            <ac:graphicFrameMk id="6" creationId="{F2F8FA08-0A69-428E-89FA-F21A2091BD32}"/>
          </ac:graphicFrameMkLst>
        </pc:graphicFrameChg>
      </pc:sldChg>
    </pc:docChg>
  </pc:docChgLst>
  <pc:docChgLst>
    <pc:chgData name="Hiyuga Koretaka" userId="S::g520179u@mails.cc.ehime-u.ac.jp::136530c0-6879-466b-aa57-fd53427b1506" providerId="AD" clId="Web-{B5B03C4F-C20A-49A5-B6B3-1438C98AE07C}"/>
    <pc:docChg chg="addSld modSld">
      <pc:chgData name="Hiyuga Koretaka" userId="S::g520179u@mails.cc.ehime-u.ac.jp::136530c0-6879-466b-aa57-fd53427b1506" providerId="AD" clId="Web-{B5B03C4F-C20A-49A5-B6B3-1438C98AE07C}" dt="2022-01-28T03:25:58.553" v="105" actId="20577"/>
      <pc:docMkLst>
        <pc:docMk/>
      </pc:docMkLst>
      <pc:sldChg chg="modSp">
        <pc:chgData name="Hiyuga Koretaka" userId="S::g520179u@mails.cc.ehime-u.ac.jp::136530c0-6879-466b-aa57-fd53427b1506" providerId="AD" clId="Web-{B5B03C4F-C20A-49A5-B6B3-1438C98AE07C}" dt="2022-01-28T03:09:03.295" v="4" actId="20577"/>
        <pc:sldMkLst>
          <pc:docMk/>
          <pc:sldMk cId="723438761" sldId="271"/>
        </pc:sldMkLst>
        <pc:spChg chg="mod">
          <ac:chgData name="Hiyuga Koretaka" userId="S::g520179u@mails.cc.ehime-u.ac.jp::136530c0-6879-466b-aa57-fd53427b1506" providerId="AD" clId="Web-{B5B03C4F-C20A-49A5-B6B3-1438C98AE07C}" dt="2022-01-28T03:09:03.295" v="4" actId="20577"/>
          <ac:spMkLst>
            <pc:docMk/>
            <pc:sldMk cId="723438761" sldId="271"/>
            <ac:spMk id="6" creationId="{7E744FA6-2968-4452-BAFD-0B9672A00322}"/>
          </ac:spMkLst>
        </pc:spChg>
      </pc:sldChg>
      <pc:sldChg chg="modSp">
        <pc:chgData name="Hiyuga Koretaka" userId="S::g520179u@mails.cc.ehime-u.ac.jp::136530c0-6879-466b-aa57-fd53427b1506" providerId="AD" clId="Web-{B5B03C4F-C20A-49A5-B6B3-1438C98AE07C}" dt="2022-01-28T03:25:58.553" v="105" actId="20577"/>
        <pc:sldMkLst>
          <pc:docMk/>
          <pc:sldMk cId="2051044852" sldId="274"/>
        </pc:sldMkLst>
        <pc:spChg chg="mod">
          <ac:chgData name="Hiyuga Koretaka" userId="S::g520179u@mails.cc.ehime-u.ac.jp::136530c0-6879-466b-aa57-fd53427b1506" providerId="AD" clId="Web-{B5B03C4F-C20A-49A5-B6B3-1438C98AE07C}" dt="2022-01-28T03:25:58.553" v="105" actId="20577"/>
          <ac:spMkLst>
            <pc:docMk/>
            <pc:sldMk cId="2051044852" sldId="274"/>
            <ac:spMk id="7" creationId="{D64C0AFE-0333-452C-9A8B-66A696B4C348}"/>
          </ac:spMkLst>
        </pc:spChg>
      </pc:sldChg>
      <pc:sldChg chg="modSp">
        <pc:chgData name="Hiyuga Koretaka" userId="S::g520179u@mails.cc.ehime-u.ac.jp::136530c0-6879-466b-aa57-fd53427b1506" providerId="AD" clId="Web-{B5B03C4F-C20A-49A5-B6B3-1438C98AE07C}" dt="2022-01-28T03:22:10.391" v="43"/>
        <pc:sldMkLst>
          <pc:docMk/>
          <pc:sldMk cId="2424100888" sldId="276"/>
        </pc:sldMkLst>
        <pc:graphicFrameChg chg="mod modGraphic">
          <ac:chgData name="Hiyuga Koretaka" userId="S::g520179u@mails.cc.ehime-u.ac.jp::136530c0-6879-466b-aa57-fd53427b1506" providerId="AD" clId="Web-{B5B03C4F-C20A-49A5-B6B3-1438C98AE07C}" dt="2022-01-28T03:22:10.391" v="43"/>
          <ac:graphicFrameMkLst>
            <pc:docMk/>
            <pc:sldMk cId="2424100888" sldId="276"/>
            <ac:graphicFrameMk id="6" creationId="{F2F8FA08-0A69-428E-89FA-F21A2091BD32}"/>
          </ac:graphicFrameMkLst>
        </pc:graphicFrameChg>
      </pc:sldChg>
      <pc:sldChg chg="modSp">
        <pc:chgData name="Hiyuga Koretaka" userId="S::g520179u@mails.cc.ehime-u.ac.jp::136530c0-6879-466b-aa57-fd53427b1506" providerId="AD" clId="Web-{B5B03C4F-C20A-49A5-B6B3-1438C98AE07C}" dt="2022-01-28T03:21:39.250" v="41" actId="14100"/>
        <pc:sldMkLst>
          <pc:docMk/>
          <pc:sldMk cId="3705419675" sldId="277"/>
        </pc:sldMkLst>
        <pc:spChg chg="mod">
          <ac:chgData name="Hiyuga Koretaka" userId="S::g520179u@mails.cc.ehime-u.ac.jp::136530c0-6879-466b-aa57-fd53427b1506" providerId="AD" clId="Web-{B5B03C4F-C20A-49A5-B6B3-1438C98AE07C}" dt="2022-01-28T03:20:55.624" v="35" actId="14100"/>
          <ac:spMkLst>
            <pc:docMk/>
            <pc:sldMk cId="3705419675" sldId="277"/>
            <ac:spMk id="12" creationId="{208BEDDD-3E32-6044-A421-B0D27F63F048}"/>
          </ac:spMkLst>
        </pc:spChg>
        <pc:spChg chg="mod">
          <ac:chgData name="Hiyuga Koretaka" userId="S::g520179u@mails.cc.ehime-u.ac.jp::136530c0-6879-466b-aa57-fd53427b1506" providerId="AD" clId="Web-{B5B03C4F-C20A-49A5-B6B3-1438C98AE07C}" dt="2022-01-28T03:21:20.265" v="39" actId="14100"/>
          <ac:spMkLst>
            <pc:docMk/>
            <pc:sldMk cId="3705419675" sldId="277"/>
            <ac:spMk id="15" creationId="{2CFF410F-ABFA-F34A-B178-048B118C89C5}"/>
          </ac:spMkLst>
        </pc:spChg>
        <pc:spChg chg="mod">
          <ac:chgData name="Hiyuga Koretaka" userId="S::g520179u@mails.cc.ehime-u.ac.jp::136530c0-6879-466b-aa57-fd53427b1506" providerId="AD" clId="Web-{B5B03C4F-C20A-49A5-B6B3-1438C98AE07C}" dt="2022-01-28T03:21:39.250" v="41" actId="14100"/>
          <ac:spMkLst>
            <pc:docMk/>
            <pc:sldMk cId="3705419675" sldId="277"/>
            <ac:spMk id="27" creationId="{023EEDEA-99B5-504B-A5B8-54CA68DE1986}"/>
          </ac:spMkLst>
        </pc:spChg>
        <pc:spChg chg="mod">
          <ac:chgData name="Hiyuga Koretaka" userId="S::g520179u@mails.cc.ehime-u.ac.jp::136530c0-6879-466b-aa57-fd53427b1506" providerId="AD" clId="Web-{B5B03C4F-C20A-49A5-B6B3-1438C98AE07C}" dt="2022-01-28T03:21:04.999" v="37" actId="14100"/>
          <ac:spMkLst>
            <pc:docMk/>
            <pc:sldMk cId="3705419675" sldId="277"/>
            <ac:spMk id="29" creationId="{18D67938-C26E-0244-A21F-9D2AA4CB9C6F}"/>
          </ac:spMkLst>
        </pc:spChg>
        <pc:spChg chg="mod">
          <ac:chgData name="Hiyuga Koretaka" userId="S::g520179u@mails.cc.ehime-u.ac.jp::136530c0-6879-466b-aa57-fd53427b1506" providerId="AD" clId="Web-{B5B03C4F-C20A-49A5-B6B3-1438C98AE07C}" dt="2022-01-28T03:21:15.734" v="38" actId="14100"/>
          <ac:spMkLst>
            <pc:docMk/>
            <pc:sldMk cId="3705419675" sldId="277"/>
            <ac:spMk id="31" creationId="{3211F87D-149B-714F-B499-81A99D3A4A8D}"/>
          </ac:spMkLst>
        </pc:spChg>
      </pc:sldChg>
      <pc:sldChg chg="new">
        <pc:chgData name="Hiyuga Koretaka" userId="S::g520179u@mails.cc.ehime-u.ac.jp::136530c0-6879-466b-aa57-fd53427b1506" providerId="AD" clId="Web-{B5B03C4F-C20A-49A5-B6B3-1438C98AE07C}" dt="2022-01-28T03:11:51.064" v="5"/>
        <pc:sldMkLst>
          <pc:docMk/>
          <pc:sldMk cId="3449767332" sldId="278"/>
        </pc:sldMkLst>
      </pc:sldChg>
    </pc:docChg>
  </pc:docChgLst>
  <pc:docChgLst>
    <pc:chgData name="Hiyuga Koretaka" userId="136530c0-6879-466b-aa57-fd53427b1506" providerId="ADAL" clId="{DDEF53CC-F2E4-44E6-BAA5-BCEEAE00FD54}"/>
    <pc:docChg chg="custSel modSld">
      <pc:chgData name="Hiyuga Koretaka" userId="136530c0-6879-466b-aa57-fd53427b1506" providerId="ADAL" clId="{DDEF53CC-F2E4-44E6-BAA5-BCEEAE00FD54}" dt="2022-01-28T07:08:16.012" v="57" actId="1076"/>
      <pc:docMkLst>
        <pc:docMk/>
      </pc:docMkLst>
      <pc:sldChg chg="addSp delSp modSp mod modClrScheme delAnim modAnim delDesignElem chgLayout">
        <pc:chgData name="Hiyuga Koretaka" userId="136530c0-6879-466b-aa57-fd53427b1506" providerId="ADAL" clId="{DDEF53CC-F2E4-44E6-BAA5-BCEEAE00FD54}" dt="2022-01-28T07:08:16.012" v="57" actId="1076"/>
        <pc:sldMkLst>
          <pc:docMk/>
          <pc:sldMk cId="285936631" sldId="266"/>
        </pc:sldMkLst>
        <pc:spChg chg="mod ord">
          <ac:chgData name="Hiyuga Koretaka" userId="136530c0-6879-466b-aa57-fd53427b1506" providerId="ADAL" clId="{DDEF53CC-F2E4-44E6-BAA5-BCEEAE00FD54}" dt="2022-01-24T06:25:20.179" v="14" actId="700"/>
          <ac:spMkLst>
            <pc:docMk/>
            <pc:sldMk cId="285936631" sldId="266"/>
            <ac:spMk id="2" creationId="{2D3156E7-7686-4BFA-95FF-72CA0DB635DE}"/>
          </ac:spMkLst>
        </pc:spChg>
        <pc:spChg chg="del mod ord">
          <ac:chgData name="Hiyuga Koretaka" userId="136530c0-6879-466b-aa57-fd53427b1506" providerId="ADAL" clId="{DDEF53CC-F2E4-44E6-BAA5-BCEEAE00FD54}" dt="2022-01-24T06:25:36.370" v="19" actId="478"/>
          <ac:spMkLst>
            <pc:docMk/>
            <pc:sldMk cId="285936631" sldId="266"/>
            <ac:spMk id="3" creationId="{FE128E14-FA78-4A90-B794-86E18C30A55E}"/>
          </ac:spMkLst>
        </pc:spChg>
        <pc:spChg chg="mod ord">
          <ac:chgData name="Hiyuga Koretaka" userId="136530c0-6879-466b-aa57-fd53427b1506" providerId="ADAL" clId="{DDEF53CC-F2E4-44E6-BAA5-BCEEAE00FD54}" dt="2022-01-24T06:25:20.179" v="14" actId="700"/>
          <ac:spMkLst>
            <pc:docMk/>
            <pc:sldMk cId="285936631" sldId="266"/>
            <ac:spMk id="4" creationId="{069593FE-B028-4716-B3D2-1AE9390BEBBC}"/>
          </ac:spMkLst>
        </pc:spChg>
        <pc:spChg chg="add mod ord">
          <ac:chgData name="Hiyuga Koretaka" userId="136530c0-6879-466b-aa57-fd53427b1506" providerId="ADAL" clId="{DDEF53CC-F2E4-44E6-BAA5-BCEEAE00FD54}" dt="2022-01-24T06:26:08.627" v="43" actId="255"/>
          <ac:spMkLst>
            <pc:docMk/>
            <pc:sldMk cId="285936631" sldId="266"/>
            <ac:spMk id="8" creationId="{271DC7B1-AD22-4435-A155-2E65427140CA}"/>
          </ac:spMkLst>
        </pc:spChg>
        <pc:spChg chg="del">
          <ac:chgData name="Hiyuga Koretaka" userId="136530c0-6879-466b-aa57-fd53427b1506" providerId="ADAL" clId="{DDEF53CC-F2E4-44E6-BAA5-BCEEAE00FD54}" dt="2022-01-24T06:25:20.179" v="14" actId="700"/>
          <ac:spMkLst>
            <pc:docMk/>
            <pc:sldMk cId="285936631" sldId="266"/>
            <ac:spMk id="10" creationId="{13BCCAE5-A35B-4B66-A4A7-E23C34A403A4}"/>
          </ac:spMkLst>
        </pc:spChg>
        <pc:spChg chg="add del mod">
          <ac:chgData name="Hiyuga Koretaka" userId="136530c0-6879-466b-aa57-fd53427b1506" providerId="ADAL" clId="{DDEF53CC-F2E4-44E6-BAA5-BCEEAE00FD54}" dt="2022-01-24T06:26:14.434" v="44" actId="478"/>
          <ac:spMkLst>
            <pc:docMk/>
            <pc:sldMk cId="285936631" sldId="266"/>
            <ac:spMk id="11" creationId="{36FE3D9A-DA74-4945-A3E2-1ED9982AF7F9}"/>
          </ac:spMkLst>
        </pc:spChg>
        <pc:spChg chg="del">
          <ac:chgData name="Hiyuga Koretaka" userId="136530c0-6879-466b-aa57-fd53427b1506" providerId="ADAL" clId="{DDEF53CC-F2E4-44E6-BAA5-BCEEAE00FD54}" dt="2022-01-24T06:25:20.179" v="14" actId="700"/>
          <ac:spMkLst>
            <pc:docMk/>
            <pc:sldMk cId="285936631" sldId="266"/>
            <ac:spMk id="14" creationId="{BD7A74B5-8367-4A83-ABEC-0FCDDE97B149}"/>
          </ac:spMkLst>
        </pc:spChg>
        <pc:spChg chg="add del mod">
          <ac:chgData name="Hiyuga Koretaka" userId="136530c0-6879-466b-aa57-fd53427b1506" providerId="ADAL" clId="{DDEF53CC-F2E4-44E6-BAA5-BCEEAE00FD54}" dt="2022-01-28T07:05:17.876" v="50" actId="478"/>
          <ac:spMkLst>
            <pc:docMk/>
            <pc:sldMk cId="285936631" sldId="266"/>
            <ac:spMk id="15" creationId="{82D010C0-7688-4DB0-B962-A6D03B50C616}"/>
          </ac:spMkLst>
        </pc:spChg>
        <pc:spChg chg="del">
          <ac:chgData name="Hiyuga Koretaka" userId="136530c0-6879-466b-aa57-fd53427b1506" providerId="ADAL" clId="{DDEF53CC-F2E4-44E6-BAA5-BCEEAE00FD54}" dt="2022-01-24T06:25:20.179" v="14" actId="700"/>
          <ac:spMkLst>
            <pc:docMk/>
            <pc:sldMk cId="285936631" sldId="266"/>
            <ac:spMk id="16" creationId="{2CC184B0-C2C6-4BF0-B078-816C7AF95977}"/>
          </ac:spMkLst>
        </pc:spChg>
        <pc:picChg chg="add del mod">
          <ac:chgData name="Hiyuga Koretaka" userId="136530c0-6879-466b-aa57-fd53427b1506" providerId="ADAL" clId="{DDEF53CC-F2E4-44E6-BAA5-BCEEAE00FD54}" dt="2022-01-28T07:06:48.891" v="52" actId="478"/>
          <ac:picMkLst>
            <pc:docMk/>
            <pc:sldMk cId="285936631" sldId="266"/>
            <ac:picMk id="3" creationId="{7B14F2EB-8C90-432B-AFC6-C6FE9D9ED36F}"/>
          </ac:picMkLst>
        </pc:picChg>
        <pc:picChg chg="add mod">
          <ac:chgData name="Hiyuga Koretaka" userId="136530c0-6879-466b-aa57-fd53427b1506" providerId="ADAL" clId="{DDEF53CC-F2E4-44E6-BAA5-BCEEAE00FD54}" dt="2022-01-28T07:08:16.012" v="57" actId="1076"/>
          <ac:picMkLst>
            <pc:docMk/>
            <pc:sldMk cId="285936631" sldId="266"/>
            <ac:picMk id="5" creationId="{8E451097-C36A-49B8-9D70-24A45BB170CF}"/>
          </ac:picMkLst>
        </pc:picChg>
        <pc:picChg chg="del">
          <ac:chgData name="Hiyuga Koretaka" userId="136530c0-6879-466b-aa57-fd53427b1506" providerId="ADAL" clId="{DDEF53CC-F2E4-44E6-BAA5-BCEEAE00FD54}" dt="2022-01-24T06:22:44.722" v="4" actId="478"/>
          <ac:picMkLst>
            <pc:docMk/>
            <pc:sldMk cId="285936631" sldId="266"/>
            <ac:picMk id="5" creationId="{EFC96400-EA98-4507-B4D8-D9D457FF5E95}"/>
          </ac:picMkLst>
        </pc:picChg>
        <pc:picChg chg="add del mod">
          <ac:chgData name="Hiyuga Koretaka" userId="136530c0-6879-466b-aa57-fd53427b1506" providerId="ADAL" clId="{DDEF53CC-F2E4-44E6-BAA5-BCEEAE00FD54}" dt="2022-01-24T06:23:45.153" v="8" actId="478"/>
          <ac:picMkLst>
            <pc:docMk/>
            <pc:sldMk cId="285936631" sldId="266"/>
            <ac:picMk id="6" creationId="{BE1A681A-B0B5-4877-B66E-3E77D03F99E7}"/>
          </ac:picMkLst>
        </pc:picChg>
        <pc:picChg chg="add del mod ord">
          <ac:chgData name="Hiyuga Koretaka" userId="136530c0-6879-466b-aa57-fd53427b1506" providerId="ADAL" clId="{DDEF53CC-F2E4-44E6-BAA5-BCEEAE00FD54}" dt="2022-01-28T07:05:16.001" v="49" actId="478"/>
          <ac:picMkLst>
            <pc:docMk/>
            <pc:sldMk cId="285936631" sldId="266"/>
            <ac:picMk id="7" creationId="{DF487199-60E3-4021-B49A-903FF5938630}"/>
          </ac:picMkLst>
        </pc:picChg>
        <pc:cxnChg chg="del">
          <ac:chgData name="Hiyuga Koretaka" userId="136530c0-6879-466b-aa57-fd53427b1506" providerId="ADAL" clId="{DDEF53CC-F2E4-44E6-BAA5-BCEEAE00FD54}" dt="2022-01-24T06:25:20.179" v="14" actId="700"/>
          <ac:cxnSpMkLst>
            <pc:docMk/>
            <pc:sldMk cId="285936631" sldId="266"/>
            <ac:cxnSpMk id="12" creationId="{6987BDFB-DE64-4B56-B44F-45FAE19FA94E}"/>
          </ac:cxnSpMkLst>
        </pc:cxnChg>
      </pc:sldChg>
    </pc:docChg>
  </pc:docChgLst>
  <pc:docChgLst>
    <pc:chgData name="Tomoya Terada" userId="S::g520273z@mails.cc.ehime-u.ac.jp::5f7a671e-8547-4516-813f-c28b3f746d81" providerId="AD" clId="Web-{65AF4A6A-8079-4CA3-8771-40BDDFD75C14}"/>
    <pc:docChg chg="modSld">
      <pc:chgData name="Tomoya Terada" userId="S::g520273z@mails.cc.ehime-u.ac.jp::5f7a671e-8547-4516-813f-c28b3f746d81" providerId="AD" clId="Web-{65AF4A6A-8079-4CA3-8771-40BDDFD75C14}" dt="2022-01-28T01:48:44.572" v="83"/>
      <pc:docMkLst>
        <pc:docMk/>
      </pc:docMkLst>
      <pc:sldChg chg="modNotes">
        <pc:chgData name="Tomoya Terada" userId="S::g520273z@mails.cc.ehime-u.ac.jp::5f7a671e-8547-4516-813f-c28b3f746d81" providerId="AD" clId="Web-{65AF4A6A-8079-4CA3-8771-40BDDFD75C14}" dt="2022-01-28T01:48:44.572" v="83"/>
        <pc:sldMkLst>
          <pc:docMk/>
          <pc:sldMk cId="285936631" sldId="266"/>
        </pc:sldMkLst>
      </pc:sldChg>
    </pc:docChg>
  </pc:docChgLst>
  <pc:docChgLst>
    <pc:chgData name="Daiki Yanamoto" userId="S::g520459b@mails.cc.ehime-u.ac.jp::a84054f5-76f6-4a39-a774-bcc319f96a60" providerId="AD" clId="Web-{662D711A-B159-49C9-B1B9-4FE7F02823A3}"/>
    <pc:docChg chg="modSld">
      <pc:chgData name="Daiki Yanamoto" userId="S::g520459b@mails.cc.ehime-u.ac.jp::a84054f5-76f6-4a39-a774-bcc319f96a60" providerId="AD" clId="Web-{662D711A-B159-49C9-B1B9-4FE7F02823A3}" dt="2022-01-21T03:34:06.929" v="45"/>
      <pc:docMkLst>
        <pc:docMk/>
      </pc:docMkLst>
      <pc:sldChg chg="modSp">
        <pc:chgData name="Daiki Yanamoto" userId="S::g520459b@mails.cc.ehime-u.ac.jp::a84054f5-76f6-4a39-a774-bcc319f96a60" providerId="AD" clId="Web-{662D711A-B159-49C9-B1B9-4FE7F02823A3}" dt="2022-01-21T03:34:06.929" v="45"/>
        <pc:sldMkLst>
          <pc:docMk/>
          <pc:sldMk cId="2871228449" sldId="273"/>
        </pc:sldMkLst>
        <pc:graphicFrameChg chg="mod modGraphic">
          <ac:chgData name="Daiki Yanamoto" userId="S::g520459b@mails.cc.ehime-u.ac.jp::a84054f5-76f6-4a39-a774-bcc319f96a60" providerId="AD" clId="Web-{662D711A-B159-49C9-B1B9-4FE7F02823A3}" dt="2022-01-21T03:34:06.929" v="45"/>
          <ac:graphicFrameMkLst>
            <pc:docMk/>
            <pc:sldMk cId="2871228449" sldId="273"/>
            <ac:graphicFrameMk id="6" creationId="{F2F8FA08-0A69-428E-89FA-F21A2091BD32}"/>
          </ac:graphicFrameMkLst>
        </pc:graphicFrameChg>
      </pc:sldChg>
    </pc:docChg>
  </pc:docChgLst>
  <pc:docChgLst>
    <pc:chgData name="Daiki Yanamoto" userId="S::g520459b@mails.cc.ehime-u.ac.jp::a84054f5-76f6-4a39-a774-bcc319f96a60" providerId="AD" clId="Web-{05894427-4EBB-47AD-A3C6-82D3C116BD1B}"/>
    <pc:docChg chg="modSld">
      <pc:chgData name="Daiki Yanamoto" userId="S::g520459b@mails.cc.ehime-u.ac.jp::a84054f5-76f6-4a39-a774-bcc319f96a60" providerId="AD" clId="Web-{05894427-4EBB-47AD-A3C6-82D3C116BD1B}" dt="2021-11-16T08:19:33.410" v="24"/>
      <pc:docMkLst>
        <pc:docMk/>
      </pc:docMkLst>
      <pc:sldChg chg="addSp delSp modSp">
        <pc:chgData name="Daiki Yanamoto" userId="S::g520459b@mails.cc.ehime-u.ac.jp::a84054f5-76f6-4a39-a774-bcc319f96a60" providerId="AD" clId="Web-{05894427-4EBB-47AD-A3C6-82D3C116BD1B}" dt="2021-11-16T08:19:33.410" v="24"/>
        <pc:sldMkLst>
          <pc:docMk/>
          <pc:sldMk cId="304690774" sldId="262"/>
        </pc:sldMkLst>
        <pc:spChg chg="mod">
          <ac:chgData name="Daiki Yanamoto" userId="S::g520459b@mails.cc.ehime-u.ac.jp::a84054f5-76f6-4a39-a774-bcc319f96a60" providerId="AD" clId="Web-{05894427-4EBB-47AD-A3C6-82D3C116BD1B}" dt="2021-11-16T08:19:04.440" v="21" actId="1076"/>
          <ac:spMkLst>
            <pc:docMk/>
            <pc:sldMk cId="304690774" sldId="262"/>
            <ac:spMk id="2" creationId="{80BE68CA-7E88-44B7-8C93-F239DC1695D6}"/>
          </ac:spMkLst>
        </pc:spChg>
        <pc:spChg chg="add del">
          <ac:chgData name="Daiki Yanamoto" userId="S::g520459b@mails.cc.ehime-u.ac.jp::a84054f5-76f6-4a39-a774-bcc319f96a60" providerId="AD" clId="Web-{05894427-4EBB-47AD-A3C6-82D3C116BD1B}" dt="2021-11-16T08:18:31.471" v="14"/>
          <ac:spMkLst>
            <pc:docMk/>
            <pc:sldMk cId="304690774" sldId="262"/>
            <ac:spMk id="5" creationId="{43C581A1-DD0D-4242-BA27-DA1A60AF8882}"/>
          </ac:spMkLst>
        </pc:spChg>
        <pc:picChg chg="mod">
          <ac:chgData name="Daiki Yanamoto" userId="S::g520459b@mails.cc.ehime-u.ac.jp::a84054f5-76f6-4a39-a774-bcc319f96a60" providerId="AD" clId="Web-{05894427-4EBB-47AD-A3C6-82D3C116BD1B}" dt="2021-11-16T08:18:50.815" v="19" actId="14100"/>
          <ac:picMkLst>
            <pc:docMk/>
            <pc:sldMk cId="304690774" sldId="262"/>
            <ac:picMk id="4" creationId="{F3F35747-CD17-41E2-8701-49509BE1A487}"/>
          </ac:picMkLst>
        </pc:picChg>
        <pc:cxnChg chg="add">
          <ac:chgData name="Daiki Yanamoto" userId="S::g520459b@mails.cc.ehime-u.ac.jp::a84054f5-76f6-4a39-a774-bcc319f96a60" providerId="AD" clId="Web-{05894427-4EBB-47AD-A3C6-82D3C116BD1B}" dt="2021-11-16T08:19:09.815" v="22"/>
          <ac:cxnSpMkLst>
            <pc:docMk/>
            <pc:sldMk cId="304690774" sldId="262"/>
            <ac:cxnSpMk id="6" creationId="{296601A7-8B51-44DD-B3AC-EA73A8406E48}"/>
          </ac:cxnSpMkLst>
        </pc:cxnChg>
        <pc:cxnChg chg="add">
          <ac:chgData name="Daiki Yanamoto" userId="S::g520459b@mails.cc.ehime-u.ac.jp::a84054f5-76f6-4a39-a774-bcc319f96a60" providerId="AD" clId="Web-{05894427-4EBB-47AD-A3C6-82D3C116BD1B}" dt="2021-11-16T08:19:27.441" v="23"/>
          <ac:cxnSpMkLst>
            <pc:docMk/>
            <pc:sldMk cId="304690774" sldId="262"/>
            <ac:cxnSpMk id="7" creationId="{FCED4D9A-F37D-4AA5-B9E4-106511EAC74D}"/>
          </ac:cxnSpMkLst>
        </pc:cxnChg>
        <pc:cxnChg chg="add">
          <ac:chgData name="Daiki Yanamoto" userId="S::g520459b@mails.cc.ehime-u.ac.jp::a84054f5-76f6-4a39-a774-bcc319f96a60" providerId="AD" clId="Web-{05894427-4EBB-47AD-A3C6-82D3C116BD1B}" dt="2021-11-16T08:19:33.410" v="24"/>
          <ac:cxnSpMkLst>
            <pc:docMk/>
            <pc:sldMk cId="304690774" sldId="262"/>
            <ac:cxnSpMk id="8" creationId="{40D7EAFD-E248-4C44-899D-B90056781E82}"/>
          </ac:cxnSpMkLst>
        </pc:cxnChg>
      </pc:sldChg>
      <pc:sldChg chg="modSp">
        <pc:chgData name="Daiki Yanamoto" userId="S::g520459b@mails.cc.ehime-u.ac.jp::a84054f5-76f6-4a39-a774-bcc319f96a60" providerId="AD" clId="Web-{05894427-4EBB-47AD-A3C6-82D3C116BD1B}" dt="2021-11-16T08:17:46.157" v="5" actId="688"/>
        <pc:sldMkLst>
          <pc:docMk/>
          <pc:sldMk cId="1744906269" sldId="264"/>
        </pc:sldMkLst>
        <pc:spChg chg="mod">
          <ac:chgData name="Daiki Yanamoto" userId="S::g520459b@mails.cc.ehime-u.ac.jp::a84054f5-76f6-4a39-a774-bcc319f96a60" providerId="AD" clId="Web-{05894427-4EBB-47AD-A3C6-82D3C116BD1B}" dt="2021-11-16T08:17:46.157" v="5" actId="688"/>
          <ac:spMkLst>
            <pc:docMk/>
            <pc:sldMk cId="1744906269" sldId="264"/>
            <ac:spMk id="12" creationId="{C2E5F67C-B48B-417C-90F1-DF5AE2809AB7}"/>
          </ac:spMkLst>
        </pc:spChg>
        <pc:picChg chg="mod">
          <ac:chgData name="Daiki Yanamoto" userId="S::g520459b@mails.cc.ehime-u.ac.jp::a84054f5-76f6-4a39-a774-bcc319f96a60" providerId="AD" clId="Web-{05894427-4EBB-47AD-A3C6-82D3C116BD1B}" dt="2021-11-16T08:17:35.798" v="3" actId="1076"/>
          <ac:picMkLst>
            <pc:docMk/>
            <pc:sldMk cId="1744906269" sldId="264"/>
            <ac:picMk id="6" creationId="{C8E7C72F-16EB-4534-8908-DEF6323863F3}"/>
          </ac:picMkLst>
        </pc:picChg>
      </pc:sldChg>
    </pc:docChg>
  </pc:docChgLst>
  <pc:docChgLst>
    <pc:chgData name="Hiyuga Koretaka" userId="S::g520179u@mails.cc.ehime-u.ac.jp::136530c0-6879-466b-aa57-fd53427b1506" providerId="AD" clId="Web-{DC8A339A-E3E1-485D-AFF1-017295E683E1}"/>
    <pc:docChg chg="modSld">
      <pc:chgData name="Hiyuga Koretaka" userId="S::g520179u@mails.cc.ehime-u.ac.jp::136530c0-6879-466b-aa57-fd53427b1506" providerId="AD" clId="Web-{DC8A339A-E3E1-485D-AFF1-017295E683E1}" dt="2022-02-03T06:02:52.355" v="48" actId="20577"/>
      <pc:docMkLst>
        <pc:docMk/>
      </pc:docMkLst>
      <pc:sldChg chg="modSp">
        <pc:chgData name="Hiyuga Koretaka" userId="S::g520179u@mails.cc.ehime-u.ac.jp::136530c0-6879-466b-aa57-fd53427b1506" providerId="AD" clId="Web-{DC8A339A-E3E1-485D-AFF1-017295E683E1}" dt="2022-02-03T06:02:35.683" v="42" actId="20577"/>
        <pc:sldMkLst>
          <pc:docMk/>
          <pc:sldMk cId="2051044852" sldId="274"/>
        </pc:sldMkLst>
        <pc:spChg chg="mod">
          <ac:chgData name="Hiyuga Koretaka" userId="S::g520179u@mails.cc.ehime-u.ac.jp::136530c0-6879-466b-aa57-fd53427b1506" providerId="AD" clId="Web-{DC8A339A-E3E1-485D-AFF1-017295E683E1}" dt="2022-02-03T06:01:46.620" v="18" actId="20577"/>
          <ac:spMkLst>
            <pc:docMk/>
            <pc:sldMk cId="2051044852" sldId="274"/>
            <ac:spMk id="7" creationId="{D64C0AFE-0333-452C-9A8B-66A696B4C348}"/>
          </ac:spMkLst>
        </pc:spChg>
        <pc:spChg chg="mod">
          <ac:chgData name="Hiyuga Koretaka" userId="S::g520179u@mails.cc.ehime-u.ac.jp::136530c0-6879-466b-aa57-fd53427b1506" providerId="AD" clId="Web-{DC8A339A-E3E1-485D-AFF1-017295E683E1}" dt="2022-02-03T06:02:35.683" v="42" actId="20577"/>
          <ac:spMkLst>
            <pc:docMk/>
            <pc:sldMk cId="2051044852" sldId="274"/>
            <ac:spMk id="17" creationId="{7F188A5E-C97B-444F-AEB0-A8CAEA449BBC}"/>
          </ac:spMkLst>
        </pc:spChg>
      </pc:sldChg>
      <pc:sldChg chg="modSp">
        <pc:chgData name="Hiyuga Koretaka" userId="S::g520179u@mails.cc.ehime-u.ac.jp::136530c0-6879-466b-aa57-fd53427b1506" providerId="AD" clId="Web-{DC8A339A-E3E1-485D-AFF1-017295E683E1}" dt="2022-02-03T06:02:52.355" v="48" actId="20577"/>
        <pc:sldMkLst>
          <pc:docMk/>
          <pc:sldMk cId="3634120089" sldId="279"/>
        </pc:sldMkLst>
        <pc:spChg chg="mod">
          <ac:chgData name="Hiyuga Koretaka" userId="S::g520179u@mails.cc.ehime-u.ac.jp::136530c0-6879-466b-aa57-fd53427b1506" providerId="AD" clId="Web-{DC8A339A-E3E1-485D-AFF1-017295E683E1}" dt="2022-02-03T06:02:52.355" v="48" actId="20577"/>
          <ac:spMkLst>
            <pc:docMk/>
            <pc:sldMk cId="3634120089" sldId="279"/>
            <ac:spMk id="2" creationId="{973671D0-FBC1-4D24-95AB-87327A279543}"/>
          </ac:spMkLst>
        </pc:spChg>
      </pc:sldChg>
      <pc:sldChg chg="modSp">
        <pc:chgData name="Hiyuga Koretaka" userId="S::g520179u@mails.cc.ehime-u.ac.jp::136530c0-6879-466b-aa57-fd53427b1506" providerId="AD" clId="Web-{DC8A339A-E3E1-485D-AFF1-017295E683E1}" dt="2022-02-03T06:02:46.058" v="44" actId="20577"/>
        <pc:sldMkLst>
          <pc:docMk/>
          <pc:sldMk cId="3257161318" sldId="280"/>
        </pc:sldMkLst>
        <pc:spChg chg="mod">
          <ac:chgData name="Hiyuga Koretaka" userId="S::g520179u@mails.cc.ehime-u.ac.jp::136530c0-6879-466b-aa57-fd53427b1506" providerId="AD" clId="Web-{DC8A339A-E3E1-485D-AFF1-017295E683E1}" dt="2022-02-03T06:02:46.058" v="44" actId="20577"/>
          <ac:spMkLst>
            <pc:docMk/>
            <pc:sldMk cId="3257161318" sldId="280"/>
            <ac:spMk id="2" creationId="{65BC0F82-2407-497C-8907-EDEE3DF3676E}"/>
          </ac:spMkLst>
        </pc:spChg>
      </pc:sldChg>
    </pc:docChg>
  </pc:docChgLst>
  <pc:docChgLst>
    <pc:chgData name="Hisashi Togo" userId="S::g520282y@mails.cc.ehime-u.ac.jp::6593e4fb-03cc-48c2-a8b5-dacd72db6927" providerId="AD" clId="Web-{A5AA0DEC-CEC7-4F6E-8DE2-87BCEDCFADCE}"/>
    <pc:docChg chg="modSld">
      <pc:chgData name="Hisashi Togo" userId="S::g520282y@mails.cc.ehime-u.ac.jp::6593e4fb-03cc-48c2-a8b5-dacd72db6927" providerId="AD" clId="Web-{A5AA0DEC-CEC7-4F6E-8DE2-87BCEDCFADCE}" dt="2021-12-31T07:59:08.774" v="20" actId="20577"/>
      <pc:docMkLst>
        <pc:docMk/>
      </pc:docMkLst>
      <pc:sldChg chg="addSp delSp modSp">
        <pc:chgData name="Hisashi Togo" userId="S::g520282y@mails.cc.ehime-u.ac.jp::6593e4fb-03cc-48c2-a8b5-dacd72db6927" providerId="AD" clId="Web-{A5AA0DEC-CEC7-4F6E-8DE2-87BCEDCFADCE}" dt="2021-12-31T07:59:08.774" v="20" actId="20577"/>
        <pc:sldMkLst>
          <pc:docMk/>
          <pc:sldMk cId="723438761" sldId="271"/>
        </pc:sldMkLst>
        <pc:spChg chg="mod">
          <ac:chgData name="Hisashi Togo" userId="S::g520282y@mails.cc.ehime-u.ac.jp::6593e4fb-03cc-48c2-a8b5-dacd72db6927" providerId="AD" clId="Web-{A5AA0DEC-CEC7-4F6E-8DE2-87BCEDCFADCE}" dt="2021-12-31T07:58:08.413" v="16" actId="20577"/>
          <ac:spMkLst>
            <pc:docMk/>
            <pc:sldMk cId="723438761" sldId="271"/>
            <ac:spMk id="2" creationId="{B4811AC2-CE4B-4CFC-8000-90DF8E799173}"/>
          </ac:spMkLst>
        </pc:spChg>
        <pc:spChg chg="mod">
          <ac:chgData name="Hisashi Togo" userId="S::g520282y@mails.cc.ehime-u.ac.jp::6593e4fb-03cc-48c2-a8b5-dacd72db6927" providerId="AD" clId="Web-{A5AA0DEC-CEC7-4F6E-8DE2-87BCEDCFADCE}" dt="2021-12-31T07:59:08.774" v="20" actId="20577"/>
          <ac:spMkLst>
            <pc:docMk/>
            <pc:sldMk cId="723438761" sldId="271"/>
            <ac:spMk id="3" creationId="{4A58E4F8-B3F3-4D36-8F8C-D3A37AA5368E}"/>
          </ac:spMkLst>
        </pc:spChg>
        <pc:spChg chg="add del">
          <ac:chgData name="Hisashi Togo" userId="S::g520282y@mails.cc.ehime-u.ac.jp::6593e4fb-03cc-48c2-a8b5-dacd72db6927" providerId="AD" clId="Web-{A5AA0DEC-CEC7-4F6E-8DE2-87BCEDCFADCE}" dt="2021-12-31T07:58:17.007" v="19"/>
          <ac:spMkLst>
            <pc:docMk/>
            <pc:sldMk cId="723438761" sldId="271"/>
            <ac:spMk id="5" creationId="{57708339-942A-4A9F-8D82-2299C48A5811}"/>
          </ac:spMkLst>
        </pc:spChg>
        <pc:spChg chg="add del mod">
          <ac:chgData name="Hisashi Togo" userId="S::g520282y@mails.cc.ehime-u.ac.jp::6593e4fb-03cc-48c2-a8b5-dacd72db6927" providerId="AD" clId="Web-{A5AA0DEC-CEC7-4F6E-8DE2-87BCEDCFADCE}" dt="2021-12-31T07:58:14.960" v="18"/>
          <ac:spMkLst>
            <pc:docMk/>
            <pc:sldMk cId="723438761" sldId="271"/>
            <ac:spMk id="6" creationId="{E260C43A-1F9B-4F66-880F-DB25A546A85C}"/>
          </ac:spMkLst>
        </pc:spChg>
      </pc:sldChg>
    </pc:docChg>
  </pc:docChgLst>
  <pc:docChgLst>
    <pc:chgData name="Hiyuga Koretaka" userId="S::g520179u@mails.cc.ehime-u.ac.jp::136530c0-6879-466b-aa57-fd53427b1506" providerId="AD" clId="Web-{AB5DF358-7B15-47B0-8F16-0299A2E19635}"/>
    <pc:docChg chg="addSld delSld modSld">
      <pc:chgData name="Hiyuga Koretaka" userId="S::g520179u@mails.cc.ehime-u.ac.jp::136530c0-6879-466b-aa57-fd53427b1506" providerId="AD" clId="Web-{AB5DF358-7B15-47B0-8F16-0299A2E19635}" dt="2022-02-01T06:31:44.235" v="83" actId="20577"/>
      <pc:docMkLst>
        <pc:docMk/>
      </pc:docMkLst>
      <pc:sldChg chg="modSp">
        <pc:chgData name="Hiyuga Koretaka" userId="S::g520179u@mails.cc.ehime-u.ac.jp::136530c0-6879-466b-aa57-fd53427b1506" providerId="AD" clId="Web-{AB5DF358-7B15-47B0-8F16-0299A2E19635}" dt="2022-02-01T06:31:44.235" v="83" actId="20577"/>
        <pc:sldMkLst>
          <pc:docMk/>
          <pc:sldMk cId="2424100888" sldId="276"/>
        </pc:sldMkLst>
        <pc:spChg chg="mod">
          <ac:chgData name="Hiyuga Koretaka" userId="S::g520179u@mails.cc.ehime-u.ac.jp::136530c0-6879-466b-aa57-fd53427b1506" providerId="AD" clId="Web-{AB5DF358-7B15-47B0-8F16-0299A2E19635}" dt="2022-02-01T06:31:44.235" v="83" actId="20577"/>
          <ac:spMkLst>
            <pc:docMk/>
            <pc:sldMk cId="2424100888" sldId="276"/>
            <ac:spMk id="3" creationId="{50E512FC-164D-4068-9A99-AD0D10F03F72}"/>
          </ac:spMkLst>
        </pc:spChg>
      </pc:sldChg>
      <pc:sldChg chg="modSp add del replId">
        <pc:chgData name="Hiyuga Koretaka" userId="S::g520179u@mails.cc.ehime-u.ac.jp::136530c0-6879-466b-aa57-fd53427b1506" providerId="AD" clId="Web-{AB5DF358-7B15-47B0-8F16-0299A2E19635}" dt="2022-02-01T06:31:38.204" v="82"/>
        <pc:sldMkLst>
          <pc:docMk/>
          <pc:sldMk cId="2238751887" sldId="279"/>
        </pc:sldMkLst>
        <pc:spChg chg="mod">
          <ac:chgData name="Hiyuga Koretaka" userId="S::g520179u@mails.cc.ehime-u.ac.jp::136530c0-6879-466b-aa57-fd53427b1506" providerId="AD" clId="Web-{AB5DF358-7B15-47B0-8F16-0299A2E19635}" dt="2022-02-01T06:31:17.610" v="81" actId="20577"/>
          <ac:spMkLst>
            <pc:docMk/>
            <pc:sldMk cId="2238751887" sldId="279"/>
            <ac:spMk id="2" creationId="{973671D0-FBC1-4D24-95AB-87327A279543}"/>
          </ac:spMkLst>
        </pc:spChg>
        <pc:spChg chg="mod">
          <ac:chgData name="Hiyuga Koretaka" userId="S::g520179u@mails.cc.ehime-u.ac.jp::136530c0-6879-466b-aa57-fd53427b1506" providerId="AD" clId="Web-{AB5DF358-7B15-47B0-8F16-0299A2E19635}" dt="2022-02-01T06:24:40.336" v="35" actId="20577"/>
          <ac:spMkLst>
            <pc:docMk/>
            <pc:sldMk cId="2238751887" sldId="279"/>
            <ac:spMk id="3" creationId="{50E512FC-164D-4068-9A99-AD0D10F03F72}"/>
          </ac:spMkLst>
        </pc:spChg>
        <pc:graphicFrameChg chg="mod modGraphic">
          <ac:chgData name="Hiyuga Koretaka" userId="S::g520179u@mails.cc.ehime-u.ac.jp::136530c0-6879-466b-aa57-fd53427b1506" providerId="AD" clId="Web-{AB5DF358-7B15-47B0-8F16-0299A2E19635}" dt="2022-02-01T06:26:57.698" v="76"/>
          <ac:graphicFrameMkLst>
            <pc:docMk/>
            <pc:sldMk cId="2238751887" sldId="279"/>
            <ac:graphicFrameMk id="6" creationId="{F2F8FA08-0A69-428E-89FA-F21A2091BD32}"/>
          </ac:graphicFrameMkLst>
        </pc:graphicFrameChg>
      </pc:sldChg>
    </pc:docChg>
  </pc:docChgLst>
  <pc:docChgLst>
    <pc:chgData name="Tomoya Terada" userId="S::g520273z@mails.cc.ehime-u.ac.jp::5f7a671e-8547-4516-813f-c28b3f746d81" providerId="AD" clId="Web-{5CDF5CD2-0DBD-4B82-8CE6-3051161954C8}"/>
    <pc:docChg chg="modSld">
      <pc:chgData name="Tomoya Terada" userId="S::g520273z@mails.cc.ehime-u.ac.jp::5f7a671e-8547-4516-813f-c28b3f746d81" providerId="AD" clId="Web-{5CDF5CD2-0DBD-4B82-8CE6-3051161954C8}" dt="2022-01-21T03:28:40.271" v="140" actId="20577"/>
      <pc:docMkLst>
        <pc:docMk/>
      </pc:docMkLst>
      <pc:sldChg chg="modNotes">
        <pc:chgData name="Tomoya Terada" userId="S::g520273z@mails.cc.ehime-u.ac.jp::5f7a671e-8547-4516-813f-c28b3f746d81" providerId="AD" clId="Web-{5CDF5CD2-0DBD-4B82-8CE6-3051161954C8}" dt="2022-01-21T03:04:13.069" v="70"/>
        <pc:sldMkLst>
          <pc:docMk/>
          <pc:sldMk cId="723438761" sldId="271"/>
        </pc:sldMkLst>
      </pc:sldChg>
      <pc:sldChg chg="addSp modSp modNotes">
        <pc:chgData name="Tomoya Terada" userId="S::g520273z@mails.cc.ehime-u.ac.jp::5f7a671e-8547-4516-813f-c28b3f746d81" providerId="AD" clId="Web-{5CDF5CD2-0DBD-4B82-8CE6-3051161954C8}" dt="2022-01-21T03:28:40.271" v="140" actId="20577"/>
        <pc:sldMkLst>
          <pc:docMk/>
          <pc:sldMk cId="2051044852" sldId="274"/>
        </pc:sldMkLst>
        <pc:spChg chg="add mod">
          <ac:chgData name="Tomoya Terada" userId="S::g520273z@mails.cc.ehime-u.ac.jp::5f7a671e-8547-4516-813f-c28b3f746d81" providerId="AD" clId="Web-{5CDF5CD2-0DBD-4B82-8CE6-3051161954C8}" dt="2022-01-21T03:28:40.271" v="140" actId="20577"/>
          <ac:spMkLst>
            <pc:docMk/>
            <pc:sldMk cId="2051044852" sldId="274"/>
            <ac:spMk id="3" creationId="{02CE686A-C4F1-41A0-826F-0C3C7881DC8B}"/>
          </ac:spMkLst>
        </pc:spChg>
        <pc:spChg chg="mod">
          <ac:chgData name="Tomoya Terada" userId="S::g520273z@mails.cc.ehime-u.ac.jp::5f7a671e-8547-4516-813f-c28b3f746d81" providerId="AD" clId="Web-{5CDF5CD2-0DBD-4B82-8CE6-3051161954C8}" dt="2022-01-21T03:27:20.457" v="125" actId="20577"/>
          <ac:spMkLst>
            <pc:docMk/>
            <pc:sldMk cId="2051044852" sldId="274"/>
            <ac:spMk id="7" creationId="{D64C0AFE-0333-452C-9A8B-66A696B4C348}"/>
          </ac:spMkLst>
        </pc:spChg>
      </pc:sldChg>
      <pc:sldChg chg="modSp">
        <pc:chgData name="Tomoya Terada" userId="S::g520273z@mails.cc.ehime-u.ac.jp::5f7a671e-8547-4516-813f-c28b3f746d81" providerId="AD" clId="Web-{5CDF5CD2-0DBD-4B82-8CE6-3051161954C8}" dt="2022-01-21T02:45:34.547" v="6" actId="20577"/>
        <pc:sldMkLst>
          <pc:docMk/>
          <pc:sldMk cId="2424100888" sldId="276"/>
        </pc:sldMkLst>
        <pc:spChg chg="mod">
          <ac:chgData name="Tomoya Terada" userId="S::g520273z@mails.cc.ehime-u.ac.jp::5f7a671e-8547-4516-813f-c28b3f746d81" providerId="AD" clId="Web-{5CDF5CD2-0DBD-4B82-8CE6-3051161954C8}" dt="2022-01-21T02:45:34.547" v="6" actId="20577"/>
          <ac:spMkLst>
            <pc:docMk/>
            <pc:sldMk cId="2424100888" sldId="276"/>
            <ac:spMk id="3" creationId="{50E512FC-164D-4068-9A99-AD0D10F03F72}"/>
          </ac:spMkLst>
        </pc:spChg>
      </pc:sldChg>
    </pc:docChg>
  </pc:docChgLst>
  <pc:docChgLst>
    <pc:chgData name="Tomoya Terada" userId="S::g520273z@mails.cc.ehime-u.ac.jp::5f7a671e-8547-4516-813f-c28b3f746d81" providerId="AD" clId="Web-{FE5D5AB3-CD1F-4838-8CF3-BDD7BAE26221}"/>
    <pc:docChg chg="modSld">
      <pc:chgData name="Tomoya Terada" userId="S::g520273z@mails.cc.ehime-u.ac.jp::5f7a671e-8547-4516-813f-c28b3f746d81" providerId="AD" clId="Web-{FE5D5AB3-CD1F-4838-8CF3-BDD7BAE26221}" dt="2022-01-21T03:30:05.851" v="4" actId="20577"/>
      <pc:docMkLst>
        <pc:docMk/>
      </pc:docMkLst>
      <pc:sldChg chg="modSp">
        <pc:chgData name="Tomoya Terada" userId="S::g520273z@mails.cc.ehime-u.ac.jp::5f7a671e-8547-4516-813f-c28b3f746d81" providerId="AD" clId="Web-{FE5D5AB3-CD1F-4838-8CF3-BDD7BAE26221}" dt="2022-01-21T03:30:05.851" v="4" actId="20577"/>
        <pc:sldMkLst>
          <pc:docMk/>
          <pc:sldMk cId="2051044852" sldId="274"/>
        </pc:sldMkLst>
        <pc:spChg chg="mod">
          <ac:chgData name="Tomoya Terada" userId="S::g520273z@mails.cc.ehime-u.ac.jp::5f7a671e-8547-4516-813f-c28b3f746d81" providerId="AD" clId="Web-{FE5D5AB3-CD1F-4838-8CF3-BDD7BAE26221}" dt="2022-01-21T03:30:05.851" v="4" actId="20577"/>
          <ac:spMkLst>
            <pc:docMk/>
            <pc:sldMk cId="2051044852" sldId="274"/>
            <ac:spMk id="7" creationId="{D64C0AFE-0333-452C-9A8B-66A696B4C348}"/>
          </ac:spMkLst>
        </pc:spChg>
      </pc:sldChg>
    </pc:docChg>
  </pc:docChgLst>
  <pc:docChgLst>
    <pc:chgData name="Hiyuga Koretaka" userId="S::g520179u@mails.cc.ehime-u.ac.jp::136530c0-6879-466b-aa57-fd53427b1506" providerId="AD" clId="Web-{E2E117CF-7ACF-460C-9BD5-0F7FF11F3BCB}"/>
    <pc:docChg chg="modSld">
      <pc:chgData name="Hiyuga Koretaka" userId="S::g520179u@mails.cc.ehime-u.ac.jp::136530c0-6879-466b-aa57-fd53427b1506" providerId="AD" clId="Web-{E2E117CF-7ACF-460C-9BD5-0F7FF11F3BCB}" dt="2022-02-03T03:25:36.624" v="5" actId="20577"/>
      <pc:docMkLst>
        <pc:docMk/>
      </pc:docMkLst>
      <pc:sldChg chg="modSp">
        <pc:chgData name="Hiyuga Koretaka" userId="S::g520179u@mails.cc.ehime-u.ac.jp::136530c0-6879-466b-aa57-fd53427b1506" providerId="AD" clId="Web-{E2E117CF-7ACF-460C-9BD5-0F7FF11F3BCB}" dt="2022-02-03T03:25:36.624" v="5" actId="20577"/>
        <pc:sldMkLst>
          <pc:docMk/>
          <pc:sldMk cId="3634120089" sldId="279"/>
        </pc:sldMkLst>
        <pc:spChg chg="mod">
          <ac:chgData name="Hiyuga Koretaka" userId="S::g520179u@mails.cc.ehime-u.ac.jp::136530c0-6879-466b-aa57-fd53427b1506" providerId="AD" clId="Web-{E2E117CF-7ACF-460C-9BD5-0F7FF11F3BCB}" dt="2022-02-03T03:25:36.624" v="5" actId="20577"/>
          <ac:spMkLst>
            <pc:docMk/>
            <pc:sldMk cId="3634120089" sldId="279"/>
            <ac:spMk id="3" creationId="{50E512FC-164D-4068-9A99-AD0D10F03F72}"/>
          </ac:spMkLst>
        </pc:spChg>
      </pc:sldChg>
    </pc:docChg>
  </pc:docChgLst>
  <pc:docChgLst>
    <pc:chgData name="Hiyuga Koretaka" userId="S::g520179u@mails.cc.ehime-u.ac.jp::136530c0-6879-466b-aa57-fd53427b1506" providerId="AD" clId="Web-{C7602856-F157-4CE9-9279-D364E914204E}"/>
    <pc:docChg chg="modSld">
      <pc:chgData name="Hiyuga Koretaka" userId="S::g520179u@mails.cc.ehime-u.ac.jp::136530c0-6879-466b-aa57-fd53427b1506" providerId="AD" clId="Web-{C7602856-F157-4CE9-9279-D364E914204E}" dt="2022-01-21T02:11:52.349" v="2" actId="20577"/>
      <pc:docMkLst>
        <pc:docMk/>
      </pc:docMkLst>
      <pc:sldChg chg="modSp">
        <pc:chgData name="Hiyuga Koretaka" userId="S::g520179u@mails.cc.ehime-u.ac.jp::136530c0-6879-466b-aa57-fd53427b1506" providerId="AD" clId="Web-{C7602856-F157-4CE9-9279-D364E914204E}" dt="2022-01-21T02:11:52.349" v="2" actId="20577"/>
        <pc:sldMkLst>
          <pc:docMk/>
          <pc:sldMk cId="3443851728" sldId="258"/>
        </pc:sldMkLst>
        <pc:spChg chg="mod">
          <ac:chgData name="Hiyuga Koretaka" userId="S::g520179u@mails.cc.ehime-u.ac.jp::136530c0-6879-466b-aa57-fd53427b1506" providerId="AD" clId="Web-{C7602856-F157-4CE9-9279-D364E914204E}" dt="2022-01-21T02:11:52.349" v="2" actId="20577"/>
          <ac:spMkLst>
            <pc:docMk/>
            <pc:sldMk cId="3443851728" sldId="258"/>
            <ac:spMk id="2" creationId="{9A6124D9-D38C-47B0-8C9E-52ECDA57CE69}"/>
          </ac:spMkLst>
        </pc:spChg>
      </pc:sldChg>
    </pc:docChg>
  </pc:docChgLst>
  <pc:docChgLst>
    <pc:chgData name="Hiyuga Koretaka" userId="S::g520179u@mails.cc.ehime-u.ac.jp::136530c0-6879-466b-aa57-fd53427b1506" providerId="AD" clId="Web-{1157797C-5830-4481-AA71-68A935FB1FCA}"/>
    <pc:docChg chg="addSld delSld modSld sldOrd addMainMaster modMainMaster">
      <pc:chgData name="Hiyuga Koretaka" userId="S::g520179u@mails.cc.ehime-u.ac.jp::136530c0-6879-466b-aa57-fd53427b1506" providerId="AD" clId="Web-{1157797C-5830-4481-AA71-68A935FB1FCA}" dt="2021-11-15T01:41:30.249" v="26"/>
      <pc:docMkLst>
        <pc:docMk/>
      </pc:docMkLst>
      <pc:sldChg chg="addSp modSp del">
        <pc:chgData name="Hiyuga Koretaka" userId="S::g520179u@mails.cc.ehime-u.ac.jp::136530c0-6879-466b-aa57-fd53427b1506" providerId="AD" clId="Web-{1157797C-5830-4481-AA71-68A935FB1FCA}" dt="2021-11-15T01:41:16.202" v="25"/>
        <pc:sldMkLst>
          <pc:docMk/>
          <pc:sldMk cId="2477984234" sldId="257"/>
        </pc:sldMkLst>
        <pc:graphicFrameChg chg="add mod">
          <ac:chgData name="Hiyuga Koretaka" userId="S::g520179u@mails.cc.ehime-u.ac.jp::136530c0-6879-466b-aa57-fd53427b1506" providerId="AD" clId="Web-{1157797C-5830-4481-AA71-68A935FB1FCA}" dt="2021-11-15T01:40:59.045" v="24" actId="1076"/>
          <ac:graphicFrameMkLst>
            <pc:docMk/>
            <pc:sldMk cId="2477984234" sldId="257"/>
            <ac:graphicFrameMk id="2" creationId="{6DC057B2-CEA9-4ACB-9348-196E9E51962B}"/>
          </ac:graphicFrameMkLst>
        </pc:graphicFrameChg>
      </pc:sldChg>
      <pc:sldChg chg="modSp add ord">
        <pc:chgData name="Hiyuga Koretaka" userId="S::g520179u@mails.cc.ehime-u.ac.jp::136530c0-6879-466b-aa57-fd53427b1506" providerId="AD" clId="Web-{1157797C-5830-4481-AA71-68A935FB1FCA}" dt="2021-11-15T01:39:59.216" v="22" actId="20577"/>
        <pc:sldMkLst>
          <pc:docMk/>
          <pc:sldMk cId="3443851728" sldId="258"/>
        </pc:sldMkLst>
        <pc:spChg chg="mod">
          <ac:chgData name="Hiyuga Koretaka" userId="S::g520179u@mails.cc.ehime-u.ac.jp::136530c0-6879-466b-aa57-fd53427b1506" providerId="AD" clId="Web-{1157797C-5830-4481-AA71-68A935FB1FCA}" dt="2021-11-15T01:39:59.216" v="22" actId="20577"/>
          <ac:spMkLst>
            <pc:docMk/>
            <pc:sldMk cId="3443851728" sldId="258"/>
            <ac:spMk id="2" creationId="{9A6124D9-D38C-47B0-8C9E-52ECDA57CE69}"/>
          </ac:spMkLst>
        </pc:spChg>
      </pc:sldChg>
      <pc:sldChg chg="new">
        <pc:chgData name="Hiyuga Koretaka" userId="S::g520179u@mails.cc.ehime-u.ac.jp::136530c0-6879-466b-aa57-fd53427b1506" providerId="AD" clId="Web-{1157797C-5830-4481-AA71-68A935FB1FCA}" dt="2021-11-15T01:41:30.249" v="26"/>
        <pc:sldMkLst>
          <pc:docMk/>
          <pc:sldMk cId="2837267182" sldId="259"/>
        </pc:sldMkLst>
      </pc:sldChg>
      <pc:sldMasterChg chg="add addSldLayout">
        <pc:chgData name="Hiyuga Koretaka" userId="S::g520179u@mails.cc.ehime-u.ac.jp::136530c0-6879-466b-aa57-fd53427b1506" providerId="AD" clId="Web-{1157797C-5830-4481-AA71-68A935FB1FCA}" dt="2021-11-15T01:39:35.997" v="0"/>
        <pc:sldMasterMkLst>
          <pc:docMk/>
          <pc:sldMasterMk cId="1407523036" sldId="2147483648"/>
        </pc:sldMasterMkLst>
        <pc:sldLayoutChg chg="add">
          <pc:chgData name="Hiyuga Koretaka" userId="S::g520179u@mails.cc.ehime-u.ac.jp::136530c0-6879-466b-aa57-fd53427b1506" providerId="AD" clId="Web-{1157797C-5830-4481-AA71-68A935FB1FCA}" dt="2021-11-15T01:39:35.997" v="0"/>
          <pc:sldLayoutMkLst>
            <pc:docMk/>
            <pc:sldMasterMk cId="1407523036" sldId="2147483648"/>
            <pc:sldLayoutMk cId="2305422787" sldId="2147483649"/>
          </pc:sldLayoutMkLst>
        </pc:sldLayoutChg>
        <pc:sldLayoutChg chg="add">
          <pc:chgData name="Hiyuga Koretaka" userId="S::g520179u@mails.cc.ehime-u.ac.jp::136530c0-6879-466b-aa57-fd53427b1506" providerId="AD" clId="Web-{1157797C-5830-4481-AA71-68A935FB1FCA}" dt="2021-11-15T01:39:35.997" v="0"/>
          <pc:sldLayoutMkLst>
            <pc:docMk/>
            <pc:sldMasterMk cId="1407523036" sldId="2147483648"/>
            <pc:sldLayoutMk cId="2804710646" sldId="2147483650"/>
          </pc:sldLayoutMkLst>
        </pc:sldLayoutChg>
        <pc:sldLayoutChg chg="add">
          <pc:chgData name="Hiyuga Koretaka" userId="S::g520179u@mails.cc.ehime-u.ac.jp::136530c0-6879-466b-aa57-fd53427b1506" providerId="AD" clId="Web-{1157797C-5830-4481-AA71-68A935FB1FCA}" dt="2021-11-15T01:39:35.997" v="0"/>
          <pc:sldLayoutMkLst>
            <pc:docMk/>
            <pc:sldMasterMk cId="1407523036" sldId="2147483648"/>
            <pc:sldLayoutMk cId="663925858" sldId="2147483651"/>
          </pc:sldLayoutMkLst>
        </pc:sldLayoutChg>
        <pc:sldLayoutChg chg="add">
          <pc:chgData name="Hiyuga Koretaka" userId="S::g520179u@mails.cc.ehime-u.ac.jp::136530c0-6879-466b-aa57-fd53427b1506" providerId="AD" clId="Web-{1157797C-5830-4481-AA71-68A935FB1FCA}" dt="2021-11-15T01:39:35.997" v="0"/>
          <pc:sldLayoutMkLst>
            <pc:docMk/>
            <pc:sldMasterMk cId="1407523036" sldId="2147483648"/>
            <pc:sldLayoutMk cId="3491084799" sldId="2147483652"/>
          </pc:sldLayoutMkLst>
        </pc:sldLayoutChg>
        <pc:sldLayoutChg chg="add">
          <pc:chgData name="Hiyuga Koretaka" userId="S::g520179u@mails.cc.ehime-u.ac.jp::136530c0-6879-466b-aa57-fd53427b1506" providerId="AD" clId="Web-{1157797C-5830-4481-AA71-68A935FB1FCA}" dt="2021-11-15T01:39:35.997" v="0"/>
          <pc:sldLayoutMkLst>
            <pc:docMk/>
            <pc:sldMasterMk cId="1407523036" sldId="2147483648"/>
            <pc:sldLayoutMk cId="378286704" sldId="2147483653"/>
          </pc:sldLayoutMkLst>
        </pc:sldLayoutChg>
        <pc:sldLayoutChg chg="add">
          <pc:chgData name="Hiyuga Koretaka" userId="S::g520179u@mails.cc.ehime-u.ac.jp::136530c0-6879-466b-aa57-fd53427b1506" providerId="AD" clId="Web-{1157797C-5830-4481-AA71-68A935FB1FCA}" dt="2021-11-15T01:39:35.997" v="0"/>
          <pc:sldLayoutMkLst>
            <pc:docMk/>
            <pc:sldMasterMk cId="1407523036" sldId="2147483648"/>
            <pc:sldLayoutMk cId="3646670310" sldId="2147483654"/>
          </pc:sldLayoutMkLst>
        </pc:sldLayoutChg>
        <pc:sldLayoutChg chg="add">
          <pc:chgData name="Hiyuga Koretaka" userId="S::g520179u@mails.cc.ehime-u.ac.jp::136530c0-6879-466b-aa57-fd53427b1506" providerId="AD" clId="Web-{1157797C-5830-4481-AA71-68A935FB1FCA}" dt="2021-11-15T01:39:35.997" v="0"/>
          <pc:sldLayoutMkLst>
            <pc:docMk/>
            <pc:sldMasterMk cId="1407523036" sldId="2147483648"/>
            <pc:sldLayoutMk cId="2548343574" sldId="2147483655"/>
          </pc:sldLayoutMkLst>
        </pc:sldLayoutChg>
        <pc:sldLayoutChg chg="add">
          <pc:chgData name="Hiyuga Koretaka" userId="S::g520179u@mails.cc.ehime-u.ac.jp::136530c0-6879-466b-aa57-fd53427b1506" providerId="AD" clId="Web-{1157797C-5830-4481-AA71-68A935FB1FCA}" dt="2021-11-15T01:39:35.997" v="0"/>
          <pc:sldLayoutMkLst>
            <pc:docMk/>
            <pc:sldMasterMk cId="1407523036" sldId="2147483648"/>
            <pc:sldLayoutMk cId="3492898397" sldId="2147483656"/>
          </pc:sldLayoutMkLst>
        </pc:sldLayoutChg>
        <pc:sldLayoutChg chg="add">
          <pc:chgData name="Hiyuga Koretaka" userId="S::g520179u@mails.cc.ehime-u.ac.jp::136530c0-6879-466b-aa57-fd53427b1506" providerId="AD" clId="Web-{1157797C-5830-4481-AA71-68A935FB1FCA}" dt="2021-11-15T01:39:35.997" v="0"/>
          <pc:sldLayoutMkLst>
            <pc:docMk/>
            <pc:sldMasterMk cId="1407523036" sldId="2147483648"/>
            <pc:sldLayoutMk cId="347890757" sldId="2147483657"/>
          </pc:sldLayoutMkLst>
        </pc:sldLayoutChg>
        <pc:sldLayoutChg chg="add">
          <pc:chgData name="Hiyuga Koretaka" userId="S::g520179u@mails.cc.ehime-u.ac.jp::136530c0-6879-466b-aa57-fd53427b1506" providerId="AD" clId="Web-{1157797C-5830-4481-AA71-68A935FB1FCA}" dt="2021-11-15T01:39:35.997" v="0"/>
          <pc:sldLayoutMkLst>
            <pc:docMk/>
            <pc:sldMasterMk cId="1407523036" sldId="2147483648"/>
            <pc:sldLayoutMk cId="3174345655" sldId="2147483658"/>
          </pc:sldLayoutMkLst>
        </pc:sldLayoutChg>
        <pc:sldLayoutChg chg="add">
          <pc:chgData name="Hiyuga Koretaka" userId="S::g520179u@mails.cc.ehime-u.ac.jp::136530c0-6879-466b-aa57-fd53427b1506" providerId="AD" clId="Web-{1157797C-5830-4481-AA71-68A935FB1FCA}" dt="2021-11-15T01:39:35.997" v="0"/>
          <pc:sldLayoutMkLst>
            <pc:docMk/>
            <pc:sldMasterMk cId="1407523036" sldId="2147483648"/>
            <pc:sldLayoutMk cId="822315981" sldId="2147483659"/>
          </pc:sldLayoutMkLst>
        </pc:sldLayoutChg>
      </pc:sldMasterChg>
      <pc:sldMasterChg chg="replId modSldLayout">
        <pc:chgData name="Hiyuga Koretaka" userId="S::g520179u@mails.cc.ehime-u.ac.jp::136530c0-6879-466b-aa57-fd53427b1506" providerId="AD" clId="Web-{1157797C-5830-4481-AA71-68A935FB1FCA}" dt="2021-11-15T01:39:35.997" v="0"/>
        <pc:sldMasterMkLst>
          <pc:docMk/>
          <pc:sldMasterMk cId="2876895796" sldId="2147483660"/>
        </pc:sldMasterMkLst>
        <pc:sldLayoutChg chg="replId">
          <pc:chgData name="Hiyuga Koretaka" userId="S::g520179u@mails.cc.ehime-u.ac.jp::136530c0-6879-466b-aa57-fd53427b1506" providerId="AD" clId="Web-{1157797C-5830-4481-AA71-68A935FB1FCA}" dt="2021-11-15T01:39:35.997" v="0"/>
          <pc:sldLayoutMkLst>
            <pc:docMk/>
            <pc:sldMasterMk cId="2876895796" sldId="2147483660"/>
            <pc:sldLayoutMk cId="1115896351" sldId="2147483661"/>
          </pc:sldLayoutMkLst>
        </pc:sldLayoutChg>
        <pc:sldLayoutChg chg="replId">
          <pc:chgData name="Hiyuga Koretaka" userId="S::g520179u@mails.cc.ehime-u.ac.jp::136530c0-6879-466b-aa57-fd53427b1506" providerId="AD" clId="Web-{1157797C-5830-4481-AA71-68A935FB1FCA}" dt="2021-11-15T01:39:35.997" v="0"/>
          <pc:sldLayoutMkLst>
            <pc:docMk/>
            <pc:sldMasterMk cId="2876895796" sldId="2147483660"/>
            <pc:sldLayoutMk cId="1422886462" sldId="2147483662"/>
          </pc:sldLayoutMkLst>
        </pc:sldLayoutChg>
        <pc:sldLayoutChg chg="replId">
          <pc:chgData name="Hiyuga Koretaka" userId="S::g520179u@mails.cc.ehime-u.ac.jp::136530c0-6879-466b-aa57-fd53427b1506" providerId="AD" clId="Web-{1157797C-5830-4481-AA71-68A935FB1FCA}" dt="2021-11-15T01:39:35.997" v="0"/>
          <pc:sldLayoutMkLst>
            <pc:docMk/>
            <pc:sldMasterMk cId="2876895796" sldId="2147483660"/>
            <pc:sldLayoutMk cId="2101683047" sldId="2147483663"/>
          </pc:sldLayoutMkLst>
        </pc:sldLayoutChg>
        <pc:sldLayoutChg chg="replId">
          <pc:chgData name="Hiyuga Koretaka" userId="S::g520179u@mails.cc.ehime-u.ac.jp::136530c0-6879-466b-aa57-fd53427b1506" providerId="AD" clId="Web-{1157797C-5830-4481-AA71-68A935FB1FCA}" dt="2021-11-15T01:39:35.997" v="0"/>
          <pc:sldLayoutMkLst>
            <pc:docMk/>
            <pc:sldMasterMk cId="2876895796" sldId="2147483660"/>
            <pc:sldLayoutMk cId="4271367984" sldId="2147483664"/>
          </pc:sldLayoutMkLst>
        </pc:sldLayoutChg>
        <pc:sldLayoutChg chg="replId">
          <pc:chgData name="Hiyuga Koretaka" userId="S::g520179u@mails.cc.ehime-u.ac.jp::136530c0-6879-466b-aa57-fd53427b1506" providerId="AD" clId="Web-{1157797C-5830-4481-AA71-68A935FB1FCA}" dt="2021-11-15T01:39:35.997" v="0"/>
          <pc:sldLayoutMkLst>
            <pc:docMk/>
            <pc:sldMasterMk cId="2876895796" sldId="2147483660"/>
            <pc:sldLayoutMk cId="360976756" sldId="2147483665"/>
          </pc:sldLayoutMkLst>
        </pc:sldLayoutChg>
        <pc:sldLayoutChg chg="replId">
          <pc:chgData name="Hiyuga Koretaka" userId="S::g520179u@mails.cc.ehime-u.ac.jp::136530c0-6879-466b-aa57-fd53427b1506" providerId="AD" clId="Web-{1157797C-5830-4481-AA71-68A935FB1FCA}" dt="2021-11-15T01:39:35.997" v="0"/>
          <pc:sldLayoutMkLst>
            <pc:docMk/>
            <pc:sldMasterMk cId="2876895796" sldId="2147483660"/>
            <pc:sldLayoutMk cId="2217434686" sldId="2147483666"/>
          </pc:sldLayoutMkLst>
        </pc:sldLayoutChg>
        <pc:sldLayoutChg chg="replId">
          <pc:chgData name="Hiyuga Koretaka" userId="S::g520179u@mails.cc.ehime-u.ac.jp::136530c0-6879-466b-aa57-fd53427b1506" providerId="AD" clId="Web-{1157797C-5830-4481-AA71-68A935FB1FCA}" dt="2021-11-15T01:39:35.997" v="0"/>
          <pc:sldLayoutMkLst>
            <pc:docMk/>
            <pc:sldMasterMk cId="2876895796" sldId="2147483660"/>
            <pc:sldLayoutMk cId="4106050764" sldId="2147483667"/>
          </pc:sldLayoutMkLst>
        </pc:sldLayoutChg>
        <pc:sldLayoutChg chg="replId">
          <pc:chgData name="Hiyuga Koretaka" userId="S::g520179u@mails.cc.ehime-u.ac.jp::136530c0-6879-466b-aa57-fd53427b1506" providerId="AD" clId="Web-{1157797C-5830-4481-AA71-68A935FB1FCA}" dt="2021-11-15T01:39:35.997" v="0"/>
          <pc:sldLayoutMkLst>
            <pc:docMk/>
            <pc:sldMasterMk cId="2876895796" sldId="2147483660"/>
            <pc:sldLayoutMk cId="3057035559" sldId="2147483668"/>
          </pc:sldLayoutMkLst>
        </pc:sldLayoutChg>
        <pc:sldLayoutChg chg="replId">
          <pc:chgData name="Hiyuga Koretaka" userId="S::g520179u@mails.cc.ehime-u.ac.jp::136530c0-6879-466b-aa57-fd53427b1506" providerId="AD" clId="Web-{1157797C-5830-4481-AA71-68A935FB1FCA}" dt="2021-11-15T01:39:35.997" v="0"/>
          <pc:sldLayoutMkLst>
            <pc:docMk/>
            <pc:sldMasterMk cId="2876895796" sldId="2147483660"/>
            <pc:sldLayoutMk cId="2570734644" sldId="2147483669"/>
          </pc:sldLayoutMkLst>
        </pc:sldLayoutChg>
        <pc:sldLayoutChg chg="replId">
          <pc:chgData name="Hiyuga Koretaka" userId="S::g520179u@mails.cc.ehime-u.ac.jp::136530c0-6879-466b-aa57-fd53427b1506" providerId="AD" clId="Web-{1157797C-5830-4481-AA71-68A935FB1FCA}" dt="2021-11-15T01:39:35.997" v="0"/>
          <pc:sldLayoutMkLst>
            <pc:docMk/>
            <pc:sldMasterMk cId="2876895796" sldId="2147483660"/>
            <pc:sldLayoutMk cId="2023652467" sldId="2147483670"/>
          </pc:sldLayoutMkLst>
        </pc:sldLayoutChg>
        <pc:sldLayoutChg chg="replId">
          <pc:chgData name="Hiyuga Koretaka" userId="S::g520179u@mails.cc.ehime-u.ac.jp::136530c0-6879-466b-aa57-fd53427b1506" providerId="AD" clId="Web-{1157797C-5830-4481-AA71-68A935FB1FCA}" dt="2021-11-15T01:39:35.997" v="0"/>
          <pc:sldLayoutMkLst>
            <pc:docMk/>
            <pc:sldMasterMk cId="2876895796" sldId="2147483660"/>
            <pc:sldLayoutMk cId="348208609" sldId="2147483671"/>
          </pc:sldLayoutMkLst>
        </pc:sldLayoutChg>
      </pc:sldMasterChg>
    </pc:docChg>
  </pc:docChgLst>
  <pc:docChgLst>
    <pc:chgData name="Daiki Yanamoto" userId="S::g520459b@mails.cc.ehime-u.ac.jp::a84054f5-76f6-4a39-a774-bcc319f96a60" providerId="AD" clId="Web-{818AF67B-8D93-4AEC-A9FA-6F1D37F7A491}"/>
    <pc:docChg chg="addSld modSld">
      <pc:chgData name="Daiki Yanamoto" userId="S::g520459b@mails.cc.ehime-u.ac.jp::a84054f5-76f6-4a39-a774-bcc319f96a60" providerId="AD" clId="Web-{818AF67B-8D93-4AEC-A9FA-6F1D37F7A491}" dt="2021-11-15T02:02:32.808" v="189" actId="20577"/>
      <pc:docMkLst>
        <pc:docMk/>
      </pc:docMkLst>
      <pc:sldChg chg="modSp new">
        <pc:chgData name="Daiki Yanamoto" userId="S::g520459b@mails.cc.ehime-u.ac.jp::a84054f5-76f6-4a39-a774-bcc319f96a60" providerId="AD" clId="Web-{818AF67B-8D93-4AEC-A9FA-6F1D37F7A491}" dt="2021-11-15T02:02:32.808" v="189" actId="20577"/>
        <pc:sldMkLst>
          <pc:docMk/>
          <pc:sldMk cId="2395237756" sldId="260"/>
        </pc:sldMkLst>
        <pc:spChg chg="mod">
          <ac:chgData name="Daiki Yanamoto" userId="S::g520459b@mails.cc.ehime-u.ac.jp::a84054f5-76f6-4a39-a774-bcc319f96a60" providerId="AD" clId="Web-{818AF67B-8D93-4AEC-A9FA-6F1D37F7A491}" dt="2021-11-15T01:49:03.777" v="43" actId="20577"/>
          <ac:spMkLst>
            <pc:docMk/>
            <pc:sldMk cId="2395237756" sldId="260"/>
            <ac:spMk id="2" creationId="{568C15AE-0EBE-4C6C-8FBE-4B4A43BACE31}"/>
          </ac:spMkLst>
        </pc:spChg>
        <pc:spChg chg="mod">
          <ac:chgData name="Daiki Yanamoto" userId="S::g520459b@mails.cc.ehime-u.ac.jp::a84054f5-76f6-4a39-a774-bcc319f96a60" providerId="AD" clId="Web-{818AF67B-8D93-4AEC-A9FA-6F1D37F7A491}" dt="2021-11-15T02:02:32.808" v="189" actId="20577"/>
          <ac:spMkLst>
            <pc:docMk/>
            <pc:sldMk cId="2395237756" sldId="260"/>
            <ac:spMk id="3" creationId="{8A82C9F0-BF34-4ECF-B965-8DE3B90BACD3}"/>
          </ac:spMkLst>
        </pc:spChg>
      </pc:sldChg>
    </pc:docChg>
  </pc:docChgLst>
  <pc:docChgLst>
    <pc:chgData name="Hiyuga Koretaka" userId="S::g520179u@mails.cc.ehime-u.ac.jp::136530c0-6879-466b-aa57-fd53427b1506" providerId="AD" clId="Web-{676286D3-4F2D-4901-A27F-F474551AE956}"/>
    <pc:docChg chg="delSld">
      <pc:chgData name="Hiyuga Koretaka" userId="S::g520179u@mails.cc.ehime-u.ac.jp::136530c0-6879-466b-aa57-fd53427b1506" providerId="AD" clId="Web-{676286D3-4F2D-4901-A27F-F474551AE956}" dt="2022-02-01T06:47:36.033" v="0"/>
      <pc:docMkLst>
        <pc:docMk/>
      </pc:docMkLst>
      <pc:sldChg chg="del">
        <pc:chgData name="Hiyuga Koretaka" userId="S::g520179u@mails.cc.ehime-u.ac.jp::136530c0-6879-466b-aa57-fd53427b1506" providerId="AD" clId="Web-{676286D3-4F2D-4901-A27F-F474551AE956}" dt="2022-02-01T06:47:36.033" v="0"/>
        <pc:sldMkLst>
          <pc:docMk/>
          <pc:sldMk cId="3449767332" sldId="278"/>
        </pc:sldMkLst>
      </pc:sldChg>
    </pc:docChg>
  </pc:docChgLst>
  <pc:docChgLst>
    <pc:chgData name="Hiyuga Koretaka" userId="S::g520179u@mails.cc.ehime-u.ac.jp::136530c0-6879-466b-aa57-fd53427b1506" providerId="AD" clId="Web-{D42E245A-0274-4EA2-9B23-50EFBA5B5886}"/>
    <pc:docChg chg="addSld modSld">
      <pc:chgData name="Hiyuga Koretaka" userId="S::g520179u@mails.cc.ehime-u.ac.jp::136530c0-6879-466b-aa57-fd53427b1506" providerId="AD" clId="Web-{D42E245A-0274-4EA2-9B23-50EFBA5B5886}" dt="2021-11-15T11:00:35.190" v="94" actId="1076"/>
      <pc:docMkLst>
        <pc:docMk/>
      </pc:docMkLst>
      <pc:sldChg chg="modSp">
        <pc:chgData name="Hiyuga Koretaka" userId="S::g520179u@mails.cc.ehime-u.ac.jp::136530c0-6879-466b-aa57-fd53427b1506" providerId="AD" clId="Web-{D42E245A-0274-4EA2-9B23-50EFBA5B5886}" dt="2021-11-15T10:32:40.038" v="16" actId="20577"/>
        <pc:sldMkLst>
          <pc:docMk/>
          <pc:sldMk cId="3095369646" sldId="263"/>
        </pc:sldMkLst>
        <pc:spChg chg="mod">
          <ac:chgData name="Hiyuga Koretaka" userId="S::g520179u@mails.cc.ehime-u.ac.jp::136530c0-6879-466b-aa57-fd53427b1506" providerId="AD" clId="Web-{D42E245A-0274-4EA2-9B23-50EFBA5B5886}" dt="2021-11-15T10:32:40.038" v="16" actId="20577"/>
          <ac:spMkLst>
            <pc:docMk/>
            <pc:sldMk cId="3095369646" sldId="263"/>
            <ac:spMk id="3" creationId="{155C2415-C42C-40B0-97B9-343198DD30D1}"/>
          </ac:spMkLst>
        </pc:spChg>
      </pc:sldChg>
      <pc:sldChg chg="addSp delSp modSp new">
        <pc:chgData name="Hiyuga Koretaka" userId="S::g520179u@mails.cc.ehime-u.ac.jp::136530c0-6879-466b-aa57-fd53427b1506" providerId="AD" clId="Web-{D42E245A-0274-4EA2-9B23-50EFBA5B5886}" dt="2021-11-15T11:00:35.190" v="94" actId="1076"/>
        <pc:sldMkLst>
          <pc:docMk/>
          <pc:sldMk cId="1744906269" sldId="264"/>
        </pc:sldMkLst>
        <pc:spChg chg="mod">
          <ac:chgData name="Hiyuga Koretaka" userId="S::g520179u@mails.cc.ehime-u.ac.jp::136530c0-6879-466b-aa57-fd53427b1506" providerId="AD" clId="Web-{D42E245A-0274-4EA2-9B23-50EFBA5B5886}" dt="2021-11-15T10:32:25.397" v="15" actId="20577"/>
          <ac:spMkLst>
            <pc:docMk/>
            <pc:sldMk cId="1744906269" sldId="264"/>
            <ac:spMk id="2" creationId="{AF64FACE-8E7E-457A-9609-8B812A2EF56F}"/>
          </ac:spMkLst>
        </pc:spChg>
        <pc:spChg chg="del mod">
          <ac:chgData name="Hiyuga Koretaka" userId="S::g520179u@mails.cc.ehime-u.ac.jp::136530c0-6879-466b-aa57-fd53427b1506" providerId="AD" clId="Web-{D42E245A-0274-4EA2-9B23-50EFBA5B5886}" dt="2021-11-15T10:57:48.640" v="38"/>
          <ac:spMkLst>
            <pc:docMk/>
            <pc:sldMk cId="1744906269" sldId="264"/>
            <ac:spMk id="3" creationId="{864AAB70-8ECC-49CE-B6C6-DF000FBE5479}"/>
          </ac:spMkLst>
        </pc:spChg>
        <pc:spChg chg="add del mod">
          <ac:chgData name="Hiyuga Koretaka" userId="S::g520179u@mails.cc.ehime-u.ac.jp::136530c0-6879-466b-aa57-fd53427b1506" providerId="AD" clId="Web-{D42E245A-0274-4EA2-9B23-50EFBA5B5886}" dt="2021-11-15T10:57:54.984" v="39"/>
          <ac:spMkLst>
            <pc:docMk/>
            <pc:sldMk cId="1744906269" sldId="264"/>
            <ac:spMk id="5" creationId="{C48113BA-FC9F-4E17-B777-235B355C9A1A}"/>
          </ac:spMkLst>
        </pc:spChg>
        <pc:spChg chg="add mod">
          <ac:chgData name="Hiyuga Koretaka" userId="S::g520179u@mails.cc.ehime-u.ac.jp::136530c0-6879-466b-aa57-fd53427b1506" providerId="AD" clId="Web-{D42E245A-0274-4EA2-9B23-50EFBA5B5886}" dt="2021-11-15T10:58:36.329" v="47" actId="14100"/>
          <ac:spMkLst>
            <pc:docMk/>
            <pc:sldMk cId="1744906269" sldId="264"/>
            <ac:spMk id="7" creationId="{D3BDD26E-84EE-42A1-8935-08CF724376FE}"/>
          </ac:spMkLst>
        </pc:spChg>
        <pc:spChg chg="add mod">
          <ac:chgData name="Hiyuga Koretaka" userId="S::g520179u@mails.cc.ehime-u.ac.jp::136530c0-6879-466b-aa57-fd53427b1506" providerId="AD" clId="Web-{D42E245A-0274-4EA2-9B23-50EFBA5B5886}" dt="2021-11-15T10:59:14.861" v="66" actId="1076"/>
          <ac:spMkLst>
            <pc:docMk/>
            <pc:sldMk cId="1744906269" sldId="264"/>
            <ac:spMk id="9" creationId="{E8E6B926-1E0A-4015-8048-421D1819B639}"/>
          </ac:spMkLst>
        </pc:spChg>
        <pc:spChg chg="add mod">
          <ac:chgData name="Hiyuga Koretaka" userId="S::g520179u@mails.cc.ehime-u.ac.jp::136530c0-6879-466b-aa57-fd53427b1506" providerId="AD" clId="Web-{D42E245A-0274-4EA2-9B23-50EFBA5B5886}" dt="2021-11-15T10:59:49.158" v="73" actId="20577"/>
          <ac:spMkLst>
            <pc:docMk/>
            <pc:sldMk cId="1744906269" sldId="264"/>
            <ac:spMk id="10" creationId="{1D477BE4-8584-4C53-9E48-F326C4A1F4EC}"/>
          </ac:spMkLst>
        </pc:spChg>
        <pc:spChg chg="add mod">
          <ac:chgData name="Hiyuga Koretaka" userId="S::g520179u@mails.cc.ehime-u.ac.jp::136530c0-6879-466b-aa57-fd53427b1506" providerId="AD" clId="Web-{D42E245A-0274-4EA2-9B23-50EFBA5B5886}" dt="2021-11-15T11:00:00.049" v="77" actId="20577"/>
          <ac:spMkLst>
            <pc:docMk/>
            <pc:sldMk cId="1744906269" sldId="264"/>
            <ac:spMk id="11" creationId="{0E53489D-27D3-4B42-B0CE-0C7752DD0065}"/>
          </ac:spMkLst>
        </pc:spChg>
        <pc:spChg chg="add mod">
          <ac:chgData name="Hiyuga Koretaka" userId="S::g520179u@mails.cc.ehime-u.ac.jp::136530c0-6879-466b-aa57-fd53427b1506" providerId="AD" clId="Web-{D42E245A-0274-4EA2-9B23-50EFBA5B5886}" dt="2021-11-15T11:00:33.143" v="93" actId="1076"/>
          <ac:spMkLst>
            <pc:docMk/>
            <pc:sldMk cId="1744906269" sldId="264"/>
            <ac:spMk id="12" creationId="{C2E5F67C-B48B-417C-90F1-DF5AE2809AB7}"/>
          </ac:spMkLst>
        </pc:spChg>
        <pc:spChg chg="add mod">
          <ac:chgData name="Hiyuga Koretaka" userId="S::g520179u@mails.cc.ehime-u.ac.jp::136530c0-6879-466b-aa57-fd53427b1506" providerId="AD" clId="Web-{D42E245A-0274-4EA2-9B23-50EFBA5B5886}" dt="2021-11-15T11:00:35.190" v="94" actId="1076"/>
          <ac:spMkLst>
            <pc:docMk/>
            <pc:sldMk cId="1744906269" sldId="264"/>
            <ac:spMk id="13" creationId="{7BA5443D-65D7-4259-AFBB-0FECF3EE7F3A}"/>
          </ac:spMkLst>
        </pc:spChg>
        <pc:picChg chg="add mod ord">
          <ac:chgData name="Hiyuga Koretaka" userId="S::g520179u@mails.cc.ehime-u.ac.jp::136530c0-6879-466b-aa57-fd53427b1506" providerId="AD" clId="Web-{D42E245A-0274-4EA2-9B23-50EFBA5B5886}" dt="2021-11-15T10:58:10.359" v="42"/>
          <ac:picMkLst>
            <pc:docMk/>
            <pc:sldMk cId="1744906269" sldId="264"/>
            <ac:picMk id="6" creationId="{C8E7C72F-16EB-4534-8908-DEF6323863F3}"/>
          </ac:picMkLst>
        </pc:picChg>
      </pc:sldChg>
    </pc:docChg>
  </pc:docChgLst>
  <pc:docChgLst>
    <pc:chgData name="Hiyuga Koretaka" userId="S::g520179u@mails.cc.ehime-u.ac.jp::136530c0-6879-466b-aa57-fd53427b1506" providerId="AD" clId="Web-{E852A850-8CF6-4008-AAD3-9973044CA250}"/>
    <pc:docChg chg="modSld sldOrd">
      <pc:chgData name="Hiyuga Koretaka" userId="S::g520179u@mails.cc.ehime-u.ac.jp::136530c0-6879-466b-aa57-fd53427b1506" providerId="AD" clId="Web-{E852A850-8CF6-4008-AAD3-9973044CA250}" dt="2022-02-02T16:11:07.611" v="317" actId="20577"/>
      <pc:docMkLst>
        <pc:docMk/>
      </pc:docMkLst>
      <pc:sldChg chg="ord">
        <pc:chgData name="Hiyuga Koretaka" userId="S::g520179u@mails.cc.ehime-u.ac.jp::136530c0-6879-466b-aa57-fd53427b1506" providerId="AD" clId="Web-{E852A850-8CF6-4008-AAD3-9973044CA250}" dt="2022-02-02T16:01:21.953" v="132"/>
        <pc:sldMkLst>
          <pc:docMk/>
          <pc:sldMk cId="2871228449" sldId="273"/>
        </pc:sldMkLst>
      </pc:sldChg>
      <pc:sldChg chg="addSp delSp modSp">
        <pc:chgData name="Hiyuga Koretaka" userId="S::g520179u@mails.cc.ehime-u.ac.jp::136530c0-6879-466b-aa57-fd53427b1506" providerId="AD" clId="Web-{E852A850-8CF6-4008-AAD3-9973044CA250}" dt="2022-02-02T16:11:07.611" v="317" actId="20577"/>
        <pc:sldMkLst>
          <pc:docMk/>
          <pc:sldMk cId="2051044852" sldId="274"/>
        </pc:sldMkLst>
        <pc:spChg chg="mod">
          <ac:chgData name="Hiyuga Koretaka" userId="S::g520179u@mails.cc.ehime-u.ac.jp::136530c0-6879-466b-aa57-fd53427b1506" providerId="AD" clId="Web-{E852A850-8CF6-4008-AAD3-9973044CA250}" dt="2022-02-02T16:07:14.574" v="216" actId="1076"/>
          <ac:spMkLst>
            <pc:docMk/>
            <pc:sldMk cId="2051044852" sldId="274"/>
            <ac:spMk id="3" creationId="{02CE686A-C4F1-41A0-826F-0C3C7881DC8B}"/>
          </ac:spMkLst>
        </pc:spChg>
        <pc:spChg chg="mod">
          <ac:chgData name="Hiyuga Koretaka" userId="S::g520179u@mails.cc.ehime-u.ac.jp::136530c0-6879-466b-aa57-fd53427b1506" providerId="AD" clId="Web-{E852A850-8CF6-4008-AAD3-9973044CA250}" dt="2022-02-02T16:07:14.574" v="217" actId="1076"/>
          <ac:spMkLst>
            <pc:docMk/>
            <pc:sldMk cId="2051044852" sldId="274"/>
            <ac:spMk id="6" creationId="{BCDDC78E-43D6-4EB1-87E9-262635BF073E}"/>
          </ac:spMkLst>
        </pc:spChg>
        <pc:spChg chg="mod">
          <ac:chgData name="Hiyuga Koretaka" userId="S::g520179u@mails.cc.ehime-u.ac.jp::136530c0-6879-466b-aa57-fd53427b1506" providerId="AD" clId="Web-{E852A850-8CF6-4008-AAD3-9973044CA250}" dt="2022-02-02T16:11:07.611" v="317" actId="20577"/>
          <ac:spMkLst>
            <pc:docMk/>
            <pc:sldMk cId="2051044852" sldId="274"/>
            <ac:spMk id="7" creationId="{D64C0AFE-0333-452C-9A8B-66A696B4C348}"/>
          </ac:spMkLst>
        </pc:spChg>
        <pc:spChg chg="mod">
          <ac:chgData name="Hiyuga Koretaka" userId="S::g520179u@mails.cc.ehime-u.ac.jp::136530c0-6879-466b-aa57-fd53427b1506" providerId="AD" clId="Web-{E852A850-8CF6-4008-AAD3-9973044CA250}" dt="2022-02-02T16:07:14.590" v="218" actId="1076"/>
          <ac:spMkLst>
            <pc:docMk/>
            <pc:sldMk cId="2051044852" sldId="274"/>
            <ac:spMk id="10" creationId="{64BE0FE6-7ED4-45FC-ABFB-7E7297B0981B}"/>
          </ac:spMkLst>
        </pc:spChg>
        <pc:spChg chg="mod">
          <ac:chgData name="Hiyuga Koretaka" userId="S::g520179u@mails.cc.ehime-u.ac.jp::136530c0-6879-466b-aa57-fd53427b1506" providerId="AD" clId="Web-{E852A850-8CF6-4008-AAD3-9973044CA250}" dt="2022-02-02T16:07:14.605" v="219" actId="1076"/>
          <ac:spMkLst>
            <pc:docMk/>
            <pc:sldMk cId="2051044852" sldId="274"/>
            <ac:spMk id="11" creationId="{5FE5CB37-FBF4-4AA7-BC75-4C9C976F9E96}"/>
          </ac:spMkLst>
        </pc:spChg>
        <pc:spChg chg="mod">
          <ac:chgData name="Hiyuga Koretaka" userId="S::g520179u@mails.cc.ehime-u.ac.jp::136530c0-6879-466b-aa57-fd53427b1506" providerId="AD" clId="Web-{E852A850-8CF6-4008-AAD3-9973044CA250}" dt="2022-02-02T16:07:14.605" v="220" actId="1076"/>
          <ac:spMkLst>
            <pc:docMk/>
            <pc:sldMk cId="2051044852" sldId="274"/>
            <ac:spMk id="12" creationId="{8457F85B-FE81-4BB8-98C4-ECA3002388B4}"/>
          </ac:spMkLst>
        </pc:spChg>
        <pc:spChg chg="mod">
          <ac:chgData name="Hiyuga Koretaka" userId="S::g520179u@mails.cc.ehime-u.ac.jp::136530c0-6879-466b-aa57-fd53427b1506" providerId="AD" clId="Web-{E852A850-8CF6-4008-AAD3-9973044CA250}" dt="2022-02-02T16:07:14.621" v="222" actId="1076"/>
          <ac:spMkLst>
            <pc:docMk/>
            <pc:sldMk cId="2051044852" sldId="274"/>
            <ac:spMk id="13" creationId="{3936179A-7DC6-40D9-8100-C2529C9CE746}"/>
          </ac:spMkLst>
        </pc:spChg>
        <pc:spChg chg="mod">
          <ac:chgData name="Hiyuga Koretaka" userId="S::g520179u@mails.cc.ehime-u.ac.jp::136530c0-6879-466b-aa57-fd53427b1506" providerId="AD" clId="Web-{E852A850-8CF6-4008-AAD3-9973044CA250}" dt="2022-02-02T16:07:14.636" v="223" actId="1076"/>
          <ac:spMkLst>
            <pc:docMk/>
            <pc:sldMk cId="2051044852" sldId="274"/>
            <ac:spMk id="14" creationId="{1414AC27-2F01-40A7-B11A-01AA9F1DFB1F}"/>
          </ac:spMkLst>
        </pc:spChg>
        <pc:spChg chg="mod">
          <ac:chgData name="Hiyuga Koretaka" userId="S::g520179u@mails.cc.ehime-u.ac.jp::136530c0-6879-466b-aa57-fd53427b1506" providerId="AD" clId="Web-{E852A850-8CF6-4008-AAD3-9973044CA250}" dt="2022-02-02T16:07:14.621" v="221" actId="1076"/>
          <ac:spMkLst>
            <pc:docMk/>
            <pc:sldMk cId="2051044852" sldId="274"/>
            <ac:spMk id="15" creationId="{370BCE39-B2E2-4742-B927-86CC1E13AC79}"/>
          </ac:spMkLst>
        </pc:spChg>
        <pc:spChg chg="mod">
          <ac:chgData name="Hiyuga Koretaka" userId="S::g520179u@mails.cc.ehime-u.ac.jp::136530c0-6879-466b-aa57-fd53427b1506" providerId="AD" clId="Web-{E852A850-8CF6-4008-AAD3-9973044CA250}" dt="2022-02-02T16:07:14.652" v="224" actId="1076"/>
          <ac:spMkLst>
            <pc:docMk/>
            <pc:sldMk cId="2051044852" sldId="274"/>
            <ac:spMk id="16" creationId="{21DB9883-1FD9-4EF3-8372-E47100DBF038}"/>
          </ac:spMkLst>
        </pc:spChg>
        <pc:spChg chg="mod">
          <ac:chgData name="Hiyuga Koretaka" userId="S::g520179u@mails.cc.ehime-u.ac.jp::136530c0-6879-466b-aa57-fd53427b1506" providerId="AD" clId="Web-{E852A850-8CF6-4008-AAD3-9973044CA250}" dt="2022-02-02T16:07:14.668" v="225" actId="1076"/>
          <ac:spMkLst>
            <pc:docMk/>
            <pc:sldMk cId="2051044852" sldId="274"/>
            <ac:spMk id="17" creationId="{7F188A5E-C97B-444F-AEB0-A8CAEA449BBC}"/>
          </ac:spMkLst>
        </pc:spChg>
        <pc:graphicFrameChg chg="add del mod modGraphic">
          <ac:chgData name="Hiyuga Koretaka" userId="S::g520179u@mails.cc.ehime-u.ac.jp::136530c0-6879-466b-aa57-fd53427b1506" providerId="AD" clId="Web-{E852A850-8CF6-4008-AAD3-9973044CA250}" dt="2022-02-02T16:08:14.466" v="256"/>
          <ac:graphicFrameMkLst>
            <pc:docMk/>
            <pc:sldMk cId="2051044852" sldId="274"/>
            <ac:graphicFrameMk id="5" creationId="{E6EE3E9E-576D-493F-ACD6-ECBDE79BBA76}"/>
          </ac:graphicFrameMkLst>
        </pc:graphicFrameChg>
      </pc:sldChg>
      <pc:sldChg chg="modSp">
        <pc:chgData name="Hiyuga Koretaka" userId="S::g520179u@mails.cc.ehime-u.ac.jp::136530c0-6879-466b-aa57-fd53427b1506" providerId="AD" clId="Web-{E852A850-8CF6-4008-AAD3-9973044CA250}" dt="2022-02-02T15:58:03.648" v="131"/>
        <pc:sldMkLst>
          <pc:docMk/>
          <pc:sldMk cId="3634120089" sldId="279"/>
        </pc:sldMkLst>
        <pc:graphicFrameChg chg="mod modGraphic">
          <ac:chgData name="Hiyuga Koretaka" userId="S::g520179u@mails.cc.ehime-u.ac.jp::136530c0-6879-466b-aa57-fd53427b1506" providerId="AD" clId="Web-{E852A850-8CF6-4008-AAD3-9973044CA250}" dt="2022-02-02T15:58:03.648" v="131"/>
          <ac:graphicFrameMkLst>
            <pc:docMk/>
            <pc:sldMk cId="3634120089" sldId="279"/>
            <ac:graphicFrameMk id="6" creationId="{F2F8FA08-0A69-428E-89FA-F21A2091BD32}"/>
          </ac:graphicFrameMkLst>
        </pc:graphicFrameChg>
      </pc:sldChg>
      <pc:sldChg chg="addSp modSp">
        <pc:chgData name="Hiyuga Koretaka" userId="S::g520179u@mails.cc.ehime-u.ac.jp::136530c0-6879-466b-aa57-fd53427b1506" providerId="AD" clId="Web-{E852A850-8CF6-4008-AAD3-9973044CA250}" dt="2022-02-02T15:57:51.383" v="121"/>
        <pc:sldMkLst>
          <pc:docMk/>
          <pc:sldMk cId="3257161318" sldId="280"/>
        </pc:sldMkLst>
        <pc:spChg chg="mod">
          <ac:chgData name="Hiyuga Koretaka" userId="S::g520179u@mails.cc.ehime-u.ac.jp::136530c0-6879-466b-aa57-fd53427b1506" providerId="AD" clId="Web-{E852A850-8CF6-4008-AAD3-9973044CA250}" dt="2022-02-02T15:50:57.391" v="104" actId="20577"/>
          <ac:spMkLst>
            <pc:docMk/>
            <pc:sldMk cId="3257161318" sldId="280"/>
            <ac:spMk id="2" creationId="{65BC0F82-2407-497C-8907-EDEE3DF3676E}"/>
          </ac:spMkLst>
        </pc:spChg>
        <pc:spChg chg="add">
          <ac:chgData name="Hiyuga Koretaka" userId="S::g520179u@mails.cc.ehime-u.ac.jp::136530c0-6879-466b-aa57-fd53427b1506" providerId="AD" clId="Web-{E852A850-8CF6-4008-AAD3-9973044CA250}" dt="2022-02-02T15:56:49.803" v="119"/>
          <ac:spMkLst>
            <pc:docMk/>
            <pc:sldMk cId="3257161318" sldId="280"/>
            <ac:spMk id="9" creationId="{9836EBF2-6242-4539-9F55-CA9E382F5700}"/>
          </ac:spMkLst>
        </pc:spChg>
        <pc:graphicFrameChg chg="mod modGraphic">
          <ac:chgData name="Hiyuga Koretaka" userId="S::g520179u@mails.cc.ehime-u.ac.jp::136530c0-6879-466b-aa57-fd53427b1506" providerId="AD" clId="Web-{E852A850-8CF6-4008-AAD3-9973044CA250}" dt="2022-02-02T15:57:51.383" v="121"/>
          <ac:graphicFrameMkLst>
            <pc:docMk/>
            <pc:sldMk cId="3257161318" sldId="280"/>
            <ac:graphicFrameMk id="3" creationId="{0C712F4E-14CE-4652-B4DF-425D7EEAF64A}"/>
          </ac:graphicFrameMkLst>
        </pc:graphicFrameChg>
        <pc:graphicFrameChg chg="mod modGraphic">
          <ac:chgData name="Hiyuga Koretaka" userId="S::g520179u@mails.cc.ehime-u.ac.jp::136530c0-6879-466b-aa57-fd53427b1506" providerId="AD" clId="Web-{E852A850-8CF6-4008-AAD3-9973044CA250}" dt="2022-02-02T15:47:10.791" v="33"/>
          <ac:graphicFrameMkLst>
            <pc:docMk/>
            <pc:sldMk cId="3257161318" sldId="280"/>
            <ac:graphicFrameMk id="5" creationId="{DF6CA725-B284-4502-9AB0-E1C0A6664A24}"/>
          </ac:graphicFrameMkLst>
        </pc:graphicFrameChg>
      </pc:sldChg>
    </pc:docChg>
  </pc:docChgLst>
  <pc:docChgLst>
    <pc:chgData name="Hiyuga Koretaka" userId="S::g520179u@mails.cc.ehime-u.ac.jp::136530c0-6879-466b-aa57-fd53427b1506" providerId="AD" clId="Web-{84E336CE-F4E3-4414-88D3-9A7E7869ACB8}"/>
    <pc:docChg chg="modSld">
      <pc:chgData name="Hiyuga Koretaka" userId="S::g520179u@mails.cc.ehime-u.ac.jp::136530c0-6879-466b-aa57-fd53427b1506" providerId="AD" clId="Web-{84E336CE-F4E3-4414-88D3-9A7E7869ACB8}" dt="2021-11-15T10:28:33.739" v="22" actId="1076"/>
      <pc:docMkLst>
        <pc:docMk/>
      </pc:docMkLst>
      <pc:sldChg chg="addSp modSp">
        <pc:chgData name="Hiyuga Koretaka" userId="S::g520179u@mails.cc.ehime-u.ac.jp::136530c0-6879-466b-aa57-fd53427b1506" providerId="AD" clId="Web-{84E336CE-F4E3-4414-88D3-9A7E7869ACB8}" dt="2021-11-15T10:28:33.739" v="22" actId="1076"/>
        <pc:sldMkLst>
          <pc:docMk/>
          <pc:sldMk cId="3095369646" sldId="263"/>
        </pc:sldMkLst>
        <pc:spChg chg="mod">
          <ac:chgData name="Hiyuga Koretaka" userId="S::g520179u@mails.cc.ehime-u.ac.jp::136530c0-6879-466b-aa57-fd53427b1506" providerId="AD" clId="Web-{84E336CE-F4E3-4414-88D3-9A7E7869ACB8}" dt="2021-11-15T10:27:35.817" v="0" actId="1076"/>
          <ac:spMkLst>
            <pc:docMk/>
            <pc:sldMk cId="3095369646" sldId="263"/>
            <ac:spMk id="2" creationId="{374B5D62-346C-4C40-92D3-0FC849FCE098}"/>
          </ac:spMkLst>
        </pc:spChg>
        <pc:spChg chg="mod">
          <ac:chgData name="Hiyuga Koretaka" userId="S::g520179u@mails.cc.ehime-u.ac.jp::136530c0-6879-466b-aa57-fd53427b1506" providerId="AD" clId="Web-{84E336CE-F4E3-4414-88D3-9A7E7869ACB8}" dt="2021-11-15T10:27:38.785" v="1" actId="1076"/>
          <ac:spMkLst>
            <pc:docMk/>
            <pc:sldMk cId="3095369646" sldId="263"/>
            <ac:spMk id="3" creationId="{155C2415-C42C-40B0-97B9-343198DD30D1}"/>
          </ac:spMkLst>
        </pc:spChg>
        <pc:spChg chg="add mod">
          <ac:chgData name="Hiyuga Koretaka" userId="S::g520179u@mails.cc.ehime-u.ac.jp::136530c0-6879-466b-aa57-fd53427b1506" providerId="AD" clId="Web-{84E336CE-F4E3-4414-88D3-9A7E7869ACB8}" dt="2021-11-15T10:28:33.739" v="22" actId="1076"/>
          <ac:spMkLst>
            <pc:docMk/>
            <pc:sldMk cId="3095369646" sldId="263"/>
            <ac:spMk id="4" creationId="{9EA55A01-E9D6-456A-BCB6-6A997185FFC3}"/>
          </ac:spMkLst>
        </pc:spChg>
      </pc:sldChg>
    </pc:docChg>
  </pc:docChgLst>
  <pc:docChgLst>
    <pc:chgData name="Hiyuga Koretaka" userId="S::g520179u@mails.cc.ehime-u.ac.jp::136530c0-6879-466b-aa57-fd53427b1506" providerId="AD" clId="Web-{08324E28-650C-44AB-8FB0-BC554617845E}"/>
    <pc:docChg chg="modSld">
      <pc:chgData name="Hiyuga Koretaka" userId="S::g520179u@mails.cc.ehime-u.ac.jp::136530c0-6879-466b-aa57-fd53427b1506" providerId="AD" clId="Web-{08324E28-650C-44AB-8FB0-BC554617845E}" dt="2022-02-02T16:38:57.773" v="9" actId="20577"/>
      <pc:docMkLst>
        <pc:docMk/>
      </pc:docMkLst>
      <pc:sldChg chg="modSp">
        <pc:chgData name="Hiyuga Koretaka" userId="S::g520179u@mails.cc.ehime-u.ac.jp::136530c0-6879-466b-aa57-fd53427b1506" providerId="AD" clId="Web-{08324E28-650C-44AB-8FB0-BC554617845E}" dt="2022-02-02T16:38:57.773" v="9" actId="20577"/>
        <pc:sldMkLst>
          <pc:docMk/>
          <pc:sldMk cId="723438761" sldId="271"/>
        </pc:sldMkLst>
        <pc:spChg chg="mod">
          <ac:chgData name="Hiyuga Koretaka" userId="S::g520179u@mails.cc.ehime-u.ac.jp::136530c0-6879-466b-aa57-fd53427b1506" providerId="AD" clId="Web-{08324E28-650C-44AB-8FB0-BC554617845E}" dt="2022-02-02T16:38:57.773" v="9" actId="20577"/>
          <ac:spMkLst>
            <pc:docMk/>
            <pc:sldMk cId="723438761" sldId="271"/>
            <ac:spMk id="6" creationId="{7E744FA6-2968-4452-BAFD-0B9672A00322}"/>
          </ac:spMkLst>
        </pc:spChg>
      </pc:sldChg>
    </pc:docChg>
  </pc:docChgLst>
  <pc:docChgLst>
    <pc:chgData name="Hisashi Togo" userId="6593e4fb-03cc-48c2-a8b5-dacd72db6927" providerId="ADAL" clId="{E3EBF09A-F656-4753-8ADA-B52EE11AE72C}"/>
    <pc:docChg chg="undo redo custSel modSld">
      <pc:chgData name="Hisashi Togo" userId="6593e4fb-03cc-48c2-a8b5-dacd72db6927" providerId="ADAL" clId="{E3EBF09A-F656-4753-8ADA-B52EE11AE72C}" dt="2022-01-28T02:43:08.067" v="417" actId="20577"/>
      <pc:docMkLst>
        <pc:docMk/>
      </pc:docMkLst>
      <pc:sldChg chg="modSp mod">
        <pc:chgData name="Hisashi Togo" userId="6593e4fb-03cc-48c2-a8b5-dacd72db6927" providerId="ADAL" clId="{E3EBF09A-F656-4753-8ADA-B52EE11AE72C}" dt="2022-01-28T02:43:08.067" v="417" actId="20577"/>
        <pc:sldMkLst>
          <pc:docMk/>
          <pc:sldMk cId="723438761" sldId="271"/>
        </pc:sldMkLst>
        <pc:spChg chg="mod">
          <ac:chgData name="Hisashi Togo" userId="6593e4fb-03cc-48c2-a8b5-dacd72db6927" providerId="ADAL" clId="{E3EBF09A-F656-4753-8ADA-B52EE11AE72C}" dt="2022-01-28T02:43:08.067" v="417" actId="20577"/>
          <ac:spMkLst>
            <pc:docMk/>
            <pc:sldMk cId="723438761" sldId="271"/>
            <ac:spMk id="6" creationId="{7E744FA6-2968-4452-BAFD-0B9672A00322}"/>
          </ac:spMkLst>
        </pc:spChg>
      </pc:sldChg>
    </pc:docChg>
  </pc:docChgLst>
</pc:chgInfo>
</file>

<file path=ppt/media/image1.png>
</file>

<file path=ppt/media/image2.png>
</file>

<file path=ppt/media/image3.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2136FD8-4C41-4E38-B113-224C23756A85}" type="datetimeFigureOut">
              <a:rPr kumimoji="1" lang="ja-JP" altLang="en-US" smtClean="0"/>
              <a:t>2023/11/6</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DB57156-7920-43CD-A660-E1A420718719}" type="slidenum">
              <a:rPr kumimoji="1" lang="ja-JP" altLang="en-US" smtClean="0"/>
              <a:t>‹#›</a:t>
            </a:fld>
            <a:endParaRPr kumimoji="1" lang="ja-JP" altLang="en-US"/>
          </a:p>
        </p:txBody>
      </p:sp>
    </p:spTree>
    <p:extLst>
      <p:ext uri="{BB962C8B-B14F-4D97-AF65-F5344CB8AC3E}">
        <p14:creationId xmlns:p14="http://schemas.microsoft.com/office/powerpoint/2010/main" val="4082113558"/>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371600" y="1143000"/>
            <a:ext cx="4114800" cy="3086100"/>
          </a:xfrm>
        </p:spPr>
      </p:sp>
      <p:sp>
        <p:nvSpPr>
          <p:cNvPr id="3" name="ノート プレースホルダー 2"/>
          <p:cNvSpPr>
            <a:spLocks noGrp="1"/>
          </p:cNvSpPr>
          <p:nvPr>
            <p:ph type="body" idx="1"/>
          </p:nvPr>
        </p:nvSpPr>
        <p:spPr/>
        <p:txBody>
          <a:bodyPr/>
          <a:lstStyle/>
          <a:p>
            <a:r>
              <a:rPr lang="ja-JP" altLang="en-US">
                <a:ea typeface="游ゴシック"/>
              </a:rPr>
              <a:t>東北大学の清野さんの機械翻訳コンペティション参加報告</a:t>
            </a:r>
          </a:p>
          <a:p>
            <a:endParaRPr lang="ja-JP" altLang="en-US">
              <a:ea typeface="游ゴシック"/>
            </a:endParaRPr>
          </a:p>
          <a:p>
            <a:r>
              <a:rPr lang="ja-JP" altLang="en-US">
                <a:ea typeface="游ゴシック"/>
              </a:rPr>
              <a:t>全体を通して機械翻訳用のフレームワークである</a:t>
            </a:r>
            <a:r>
              <a:rPr lang="en-US" altLang="ja-JP" err="1">
                <a:ea typeface="游ゴシック"/>
              </a:rPr>
              <a:t>f</a:t>
            </a:r>
            <a:r>
              <a:rPr lang="en-US" altLang="en-US" err="1">
                <a:ea typeface="游ゴシック"/>
              </a:rPr>
              <a:t>airseqを使った</a:t>
            </a:r>
            <a:r>
              <a:rPr lang="en-US" altLang="en-US">
                <a:ea typeface="游ゴシック"/>
              </a:rPr>
              <a:t>。</a:t>
            </a:r>
            <a:br>
              <a:rPr lang="en-US" altLang="en-US">
                <a:ea typeface="游ゴシック"/>
                <a:cs typeface="+mn-lt"/>
              </a:rPr>
            </a:br>
            <a:r>
              <a:rPr lang="ja-JP">
                <a:ea typeface="游ゴシック"/>
              </a:rPr>
              <a:t>Fairseq</a:t>
            </a:r>
            <a:r>
              <a:rPr lang="ja-JP" altLang="en-US">
                <a:ea typeface="游ゴシック"/>
              </a:rPr>
              <a:t>に</a:t>
            </a:r>
            <a:r>
              <a:rPr lang="ja-JP">
                <a:ea typeface="游ゴシック"/>
              </a:rPr>
              <a:t>は、モデルをトレーニングおよび評価するためのいくつかのコマンドラインツー</a:t>
            </a:r>
            <a:r>
              <a:rPr lang="ja-JP" altLang="en-US">
                <a:ea typeface="游ゴシック"/>
              </a:rPr>
              <a:t>ルが</a:t>
            </a:r>
            <a:r>
              <a:rPr lang="ja-JP">
                <a:ea typeface="游ゴシック"/>
              </a:rPr>
              <a:t>提供されており、</a:t>
            </a:r>
            <a:r>
              <a:rPr lang="ja-JP" altLang="en-US">
                <a:ea typeface="游ゴシック"/>
              </a:rPr>
              <a:t>アンサンブルはその一つ</a:t>
            </a:r>
            <a:endParaRPr lang="ja-JP">
              <a:ea typeface="游ゴシック"/>
            </a:endParaRPr>
          </a:p>
        </p:txBody>
      </p:sp>
      <p:sp>
        <p:nvSpPr>
          <p:cNvPr id="4" name="スライド番号プレースホルダー 3"/>
          <p:cNvSpPr>
            <a:spLocks noGrp="1"/>
          </p:cNvSpPr>
          <p:nvPr>
            <p:ph type="sldNum" sz="quarter" idx="5"/>
          </p:nvPr>
        </p:nvSpPr>
        <p:spPr/>
        <p:txBody>
          <a:bodyPr/>
          <a:lstStyle/>
          <a:p>
            <a:fld id="{4DB57156-7920-43CD-A660-E1A420718719}" type="slidenum">
              <a:rPr kumimoji="1" lang="ja-JP" altLang="en-US" smtClean="0"/>
              <a:t>3</a:t>
            </a:fld>
            <a:endParaRPr kumimoji="1" lang="ja-JP" altLang="en-US"/>
          </a:p>
        </p:txBody>
      </p:sp>
    </p:spTree>
    <p:extLst>
      <p:ext uri="{BB962C8B-B14F-4D97-AF65-F5344CB8AC3E}">
        <p14:creationId xmlns:p14="http://schemas.microsoft.com/office/powerpoint/2010/main" val="14760461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371600" y="1143000"/>
            <a:ext cx="4114800" cy="3086100"/>
          </a:xfrm>
        </p:spPr>
      </p:sp>
      <p:sp>
        <p:nvSpPr>
          <p:cNvPr id="3" name="ノート プレースホルダー 2"/>
          <p:cNvSpPr>
            <a:spLocks noGrp="1"/>
          </p:cNvSpPr>
          <p:nvPr>
            <p:ph type="body" idx="1"/>
          </p:nvPr>
        </p:nvSpPr>
        <p:spPr/>
        <p:txBody>
          <a:bodyPr/>
          <a:lstStyle/>
          <a:p>
            <a:r>
              <a:rPr lang="ja-JP" altLang="en-US">
                <a:latin typeface="Calibri"/>
                <a:ea typeface="游ゴシック"/>
                <a:cs typeface="Calibri"/>
              </a:rPr>
              <a:t>テストデータは、ニュースのドメインであり、ニュースデータに適応させたいのでファインチューニングを行った。</a:t>
            </a:r>
            <a:br>
              <a:rPr lang="ja-JP" altLang="en-US">
                <a:latin typeface="Calibri"/>
                <a:ea typeface="游ゴシック"/>
                <a:cs typeface="Calibri"/>
              </a:rPr>
            </a:br>
            <a:r>
              <a:rPr lang="ja-JP">
                <a:ea typeface="游ゴシック"/>
              </a:rPr>
              <a:t>最初の時点で既存のモデルに対して訓練させたいデータ(ここで言う</a:t>
            </a:r>
            <a:r>
              <a:rPr lang="ja-JP" altLang="en-US">
                <a:ea typeface="游ゴシック"/>
              </a:rPr>
              <a:t>ニュースデータ</a:t>
            </a:r>
            <a:r>
              <a:rPr lang="ja-JP">
                <a:ea typeface="游ゴシック"/>
              </a:rPr>
              <a:t>)を与え、訓練をさせて、新たなモデルを作る処理がファインチューニング。</a:t>
            </a:r>
            <a:br>
              <a:rPr lang="ja-JP">
                <a:latin typeface="游ゴシック"/>
                <a:ea typeface="游ゴシック"/>
                <a:cs typeface="Calibri"/>
              </a:rPr>
            </a:br>
            <a:r>
              <a:rPr lang="ja-JP" altLang="en-US">
                <a:ea typeface="游ゴシック"/>
              </a:rPr>
              <a:t>ファインチューニングのための教師データとして、ニュースデータが必要。</a:t>
            </a:r>
            <a:br>
              <a:rPr lang="ja-JP" altLang="en-US">
                <a:ea typeface="游ゴシック"/>
              </a:rPr>
            </a:br>
            <a:r>
              <a:rPr lang="ja-JP">
                <a:ea typeface="游ゴシック"/>
              </a:rPr>
              <a:t>NewsCrawlという英語のニュースデータをダウンロードし、DeepLで翻訳することで英日の対訳データを確保</a:t>
            </a:r>
            <a:endParaRPr lang="en-US" altLang="ja-JP">
              <a:ea typeface="游ゴシック"/>
            </a:endParaRPr>
          </a:p>
          <a:p>
            <a:endParaRPr lang="ja-JP" altLang="en-US">
              <a:latin typeface="Calibri"/>
              <a:ea typeface="游ゴシック"/>
              <a:cs typeface="Calibri"/>
            </a:endParaRPr>
          </a:p>
        </p:txBody>
      </p:sp>
      <p:sp>
        <p:nvSpPr>
          <p:cNvPr id="4" name="スライド番号プレースホルダー 3"/>
          <p:cNvSpPr>
            <a:spLocks noGrp="1"/>
          </p:cNvSpPr>
          <p:nvPr>
            <p:ph type="sldNum" sz="quarter" idx="5"/>
          </p:nvPr>
        </p:nvSpPr>
        <p:spPr/>
        <p:txBody>
          <a:bodyPr/>
          <a:lstStyle/>
          <a:p>
            <a:fld id="{4DB57156-7920-43CD-A660-E1A420718719}" type="slidenum">
              <a:rPr kumimoji="1" lang="ja-JP" altLang="en-US" smtClean="0"/>
              <a:t>5</a:t>
            </a:fld>
            <a:endParaRPr kumimoji="1" lang="ja-JP" altLang="en-US"/>
          </a:p>
        </p:txBody>
      </p:sp>
    </p:spTree>
    <p:extLst>
      <p:ext uri="{BB962C8B-B14F-4D97-AF65-F5344CB8AC3E}">
        <p14:creationId xmlns:p14="http://schemas.microsoft.com/office/powerpoint/2010/main" val="12699950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371600" y="1143000"/>
            <a:ext cx="4114800" cy="3086100"/>
          </a:xfrm>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a:t>bleu</a:t>
            </a:r>
            <a:r>
              <a:rPr lang="ja-JP" altLang="en-US">
                <a:ea typeface="游ゴシック"/>
              </a:rPr>
              <a:t>スコアとは機械翻訳の評価方法</a:t>
            </a:r>
            <a:r>
              <a:rPr lang="en-US" altLang="ja-JP"/>
              <a:t>。</a:t>
            </a:r>
            <a:br>
              <a:rPr lang="en-US" altLang="ja-JP">
                <a:cs typeface="+mn-lt"/>
              </a:rPr>
            </a:br>
            <a:r>
              <a:rPr lang="en-US" altLang="ja-JP" err="1"/>
              <a:t>この評価方法の前提は</a:t>
            </a:r>
            <a:r>
              <a:rPr lang="en-US" altLang="ja-JP"/>
              <a:t>、「</a:t>
            </a:r>
            <a:r>
              <a:rPr lang="en-US" altLang="ja-JP" err="1"/>
              <a:t>プロの翻訳者の訳と近ければ近いほどその機械翻訳の精度は高い</a:t>
            </a:r>
            <a:r>
              <a:rPr lang="en-US" altLang="ja-JP"/>
              <a:t>」</a:t>
            </a:r>
            <a:r>
              <a:rPr lang="ja-JP" altLang="en-US">
                <a:ea typeface="游ゴシック"/>
              </a:rPr>
              <a:t>というもの</a:t>
            </a:r>
            <a:r>
              <a:rPr lang="en-US" altLang="ja-JP"/>
              <a:t>。</a:t>
            </a:r>
            <a:endParaRPr lang="ja-JP" altLang="en-US">
              <a:ea typeface="+mn-ea"/>
            </a:endParaRPr>
          </a:p>
        </p:txBody>
      </p:sp>
      <p:sp>
        <p:nvSpPr>
          <p:cNvPr id="4" name="スライド番号プレースホルダー 3"/>
          <p:cNvSpPr>
            <a:spLocks noGrp="1"/>
          </p:cNvSpPr>
          <p:nvPr>
            <p:ph type="sldNum" sz="quarter" idx="5"/>
          </p:nvPr>
        </p:nvSpPr>
        <p:spPr/>
        <p:txBody>
          <a:bodyPr/>
          <a:lstStyle/>
          <a:p>
            <a:fld id="{4DB57156-7920-43CD-A660-E1A420718719}" type="slidenum">
              <a:rPr kumimoji="1" lang="ja-JP" altLang="en-US" smtClean="0"/>
              <a:t>6</a:t>
            </a:fld>
            <a:endParaRPr kumimoji="1" lang="ja-JP" altLang="en-US"/>
          </a:p>
        </p:txBody>
      </p:sp>
    </p:spTree>
    <p:extLst>
      <p:ext uri="{BB962C8B-B14F-4D97-AF65-F5344CB8AC3E}">
        <p14:creationId xmlns:p14="http://schemas.microsoft.com/office/powerpoint/2010/main" val="8990826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371600" y="1143000"/>
            <a:ext cx="4114800" cy="3086100"/>
          </a:xfrm>
        </p:spPr>
      </p:sp>
      <p:sp>
        <p:nvSpPr>
          <p:cNvPr id="3" name="ノート プレースホルダー 2"/>
          <p:cNvSpPr>
            <a:spLocks noGrp="1"/>
          </p:cNvSpPr>
          <p:nvPr>
            <p:ph type="body" idx="1"/>
          </p:nvPr>
        </p:nvSpPr>
        <p:spPr/>
        <p:txBody>
          <a:bodyPr/>
          <a:lstStyle/>
          <a:p>
            <a:endParaRPr lang="ja-JP" altLang="en-US">
              <a:ea typeface="游ゴシック" panose="020B0400000000000000" pitchFamily="34" charset="-128"/>
            </a:endParaRPr>
          </a:p>
        </p:txBody>
      </p:sp>
      <p:sp>
        <p:nvSpPr>
          <p:cNvPr id="4" name="スライド番号プレースホルダー 3"/>
          <p:cNvSpPr>
            <a:spLocks noGrp="1"/>
          </p:cNvSpPr>
          <p:nvPr>
            <p:ph type="sldNum" sz="quarter" idx="5"/>
          </p:nvPr>
        </p:nvSpPr>
        <p:spPr/>
        <p:txBody>
          <a:bodyPr/>
          <a:lstStyle/>
          <a:p>
            <a:fld id="{4DB57156-7920-43CD-A660-E1A420718719}" type="slidenum">
              <a:rPr kumimoji="1" lang="ja-JP" altLang="en-US" smtClean="0"/>
              <a:t>7</a:t>
            </a:fld>
            <a:endParaRPr kumimoji="1" lang="ja-JP" altLang="en-US"/>
          </a:p>
        </p:txBody>
      </p:sp>
    </p:spTree>
    <p:extLst>
      <p:ext uri="{BB962C8B-B14F-4D97-AF65-F5344CB8AC3E}">
        <p14:creationId xmlns:p14="http://schemas.microsoft.com/office/powerpoint/2010/main" val="31837889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371600" y="1143000"/>
            <a:ext cx="4114800" cy="3086100"/>
          </a:xfrm>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a:t>bleu</a:t>
            </a:r>
            <a:r>
              <a:rPr lang="ja-JP" altLang="en-US">
                <a:ea typeface="游ゴシック"/>
              </a:rPr>
              <a:t>スコアとは機械翻訳の評価方法</a:t>
            </a:r>
            <a:r>
              <a:rPr lang="en-US" altLang="ja-JP"/>
              <a:t>。</a:t>
            </a:r>
            <a:br>
              <a:rPr lang="en-US" altLang="ja-JP">
                <a:cs typeface="+mn-lt"/>
              </a:rPr>
            </a:br>
            <a:r>
              <a:rPr lang="en-US" altLang="ja-JP" err="1"/>
              <a:t>この評価方法の前提は</a:t>
            </a:r>
            <a:r>
              <a:rPr lang="en-US" altLang="ja-JP"/>
              <a:t>、「</a:t>
            </a:r>
            <a:r>
              <a:rPr lang="en-US" altLang="ja-JP" err="1"/>
              <a:t>プロの翻訳者の訳と近ければ近いほどその機械翻訳の精度は高い</a:t>
            </a:r>
            <a:r>
              <a:rPr lang="en-US" altLang="ja-JP"/>
              <a:t>」</a:t>
            </a:r>
            <a:r>
              <a:rPr lang="ja-JP" altLang="en-US">
                <a:ea typeface="游ゴシック"/>
              </a:rPr>
              <a:t>というもの</a:t>
            </a:r>
            <a:r>
              <a:rPr lang="en-US" altLang="ja-JP"/>
              <a:t>。</a:t>
            </a:r>
            <a:endParaRPr lang="ja-JP" altLang="en-US">
              <a:ea typeface="+mn-ea"/>
            </a:endParaRPr>
          </a:p>
        </p:txBody>
      </p:sp>
      <p:sp>
        <p:nvSpPr>
          <p:cNvPr id="4" name="スライド番号プレースホルダー 3"/>
          <p:cNvSpPr>
            <a:spLocks noGrp="1"/>
          </p:cNvSpPr>
          <p:nvPr>
            <p:ph type="sldNum" sz="quarter" idx="5"/>
          </p:nvPr>
        </p:nvSpPr>
        <p:spPr/>
        <p:txBody>
          <a:bodyPr/>
          <a:lstStyle/>
          <a:p>
            <a:fld id="{4DB57156-7920-43CD-A660-E1A420718719}" type="slidenum">
              <a:rPr kumimoji="1" lang="ja-JP" altLang="en-US" smtClean="0"/>
              <a:t>8</a:t>
            </a:fld>
            <a:endParaRPr kumimoji="1" lang="ja-JP" altLang="en-US"/>
          </a:p>
        </p:txBody>
      </p:sp>
    </p:spTree>
    <p:extLst>
      <p:ext uri="{BB962C8B-B14F-4D97-AF65-F5344CB8AC3E}">
        <p14:creationId xmlns:p14="http://schemas.microsoft.com/office/powerpoint/2010/main" val="25607630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371600" y="1143000"/>
            <a:ext cx="4114800" cy="3086100"/>
          </a:xfrm>
        </p:spPr>
      </p:sp>
      <p:sp>
        <p:nvSpPr>
          <p:cNvPr id="3" name="ノート プレースホルダー 2"/>
          <p:cNvSpPr>
            <a:spLocks noGrp="1"/>
          </p:cNvSpPr>
          <p:nvPr>
            <p:ph type="body" idx="1"/>
          </p:nvPr>
        </p:nvSpPr>
        <p:spPr/>
        <p:txBody>
          <a:bodyPr/>
          <a:lstStyle/>
          <a:p>
            <a:endParaRPr lang="ja-JP" altLang="en-US">
              <a:ea typeface="游ゴシック" panose="020B0400000000000000" pitchFamily="34" charset="-128"/>
            </a:endParaRPr>
          </a:p>
        </p:txBody>
      </p:sp>
      <p:sp>
        <p:nvSpPr>
          <p:cNvPr id="4" name="スライド番号プレースホルダー 3"/>
          <p:cNvSpPr>
            <a:spLocks noGrp="1"/>
          </p:cNvSpPr>
          <p:nvPr>
            <p:ph type="sldNum" sz="quarter" idx="5"/>
          </p:nvPr>
        </p:nvSpPr>
        <p:spPr/>
        <p:txBody>
          <a:bodyPr/>
          <a:lstStyle/>
          <a:p>
            <a:fld id="{4DB57156-7920-43CD-A660-E1A420718719}" type="slidenum">
              <a:rPr kumimoji="1" lang="ja-JP" altLang="en-US" smtClean="0"/>
              <a:t>9</a:t>
            </a:fld>
            <a:endParaRPr kumimoji="1" lang="ja-JP" altLang="en-US"/>
          </a:p>
        </p:txBody>
      </p:sp>
    </p:spTree>
    <p:extLst>
      <p:ext uri="{BB962C8B-B14F-4D97-AF65-F5344CB8AC3E}">
        <p14:creationId xmlns:p14="http://schemas.microsoft.com/office/powerpoint/2010/main" val="10225184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371600" y="1143000"/>
            <a:ext cx="4114800" cy="3086100"/>
          </a:xfrm>
        </p:spPr>
      </p:sp>
      <p:sp>
        <p:nvSpPr>
          <p:cNvPr id="3" name="ノート プレースホルダー 2"/>
          <p:cNvSpPr>
            <a:spLocks noGrp="1"/>
          </p:cNvSpPr>
          <p:nvPr>
            <p:ph type="body" idx="1"/>
          </p:nvPr>
        </p:nvSpPr>
        <p:spPr/>
        <p:txBody>
          <a:bodyPr/>
          <a:lstStyle/>
          <a:p>
            <a:r>
              <a:rPr lang="en-US" altLang="ja-JP" err="1">
                <a:latin typeface="Calibri"/>
                <a:ea typeface="游ゴシック"/>
                <a:cs typeface="Calibri"/>
              </a:rPr>
              <a:t>動画を再生します</a:t>
            </a:r>
            <a:r>
              <a:rPr lang="en-US" altLang="ja-JP">
                <a:latin typeface="Calibri"/>
                <a:ea typeface="游ゴシック"/>
                <a:cs typeface="Calibri"/>
              </a:rPr>
              <a:t>。</a:t>
            </a:r>
            <a:br>
              <a:rPr lang="en-US" altLang="ja-JP">
                <a:latin typeface="Calibri"/>
                <a:ea typeface="游ゴシック"/>
                <a:cs typeface="Calibri"/>
              </a:rPr>
            </a:br>
            <a:r>
              <a:rPr lang="ja-JP" altLang="en-US">
                <a:latin typeface="Calibri"/>
                <a:ea typeface="游ゴシック"/>
                <a:cs typeface="Calibri"/>
              </a:rPr>
              <a:t>一例として，ニュース分の</a:t>
            </a:r>
            <a:br>
              <a:rPr lang="en-US" altLang="ja-JP">
                <a:latin typeface="Calibri"/>
                <a:ea typeface="游ゴシック"/>
                <a:cs typeface="Calibri"/>
              </a:rPr>
            </a:br>
            <a:r>
              <a:rPr lang="en-US" altLang="ja-JP">
                <a:latin typeface="Calibri"/>
                <a:ea typeface="游ゴシック"/>
                <a:cs typeface="Calibri"/>
              </a:rPr>
              <a:t>he played the part of </a:t>
            </a:r>
            <a:r>
              <a:rPr lang="en-US" altLang="ja-JP" err="1">
                <a:latin typeface="Calibri"/>
                <a:ea typeface="游ゴシック"/>
                <a:cs typeface="Calibri"/>
              </a:rPr>
              <a:t>andy</a:t>
            </a:r>
            <a:r>
              <a:rPr lang="en-US" altLang="ja-JP">
                <a:latin typeface="Calibri"/>
                <a:ea typeface="游ゴシック"/>
                <a:cs typeface="Calibri"/>
              </a:rPr>
              <a:t> </a:t>
            </a:r>
            <a:r>
              <a:rPr lang="en-US" altLang="ja-JP" err="1">
                <a:latin typeface="Calibri"/>
                <a:ea typeface="游ゴシック"/>
                <a:cs typeface="Calibri"/>
              </a:rPr>
              <a:t>sugden</a:t>
            </a:r>
            <a:r>
              <a:rPr lang="en-US" altLang="ja-JP">
                <a:latin typeface="Calibri"/>
                <a:ea typeface="游ゴシック"/>
                <a:cs typeface="Calibri"/>
              </a:rPr>
              <a:t> for 20 years, before quitting the role in 2016 for good.</a:t>
            </a:r>
          </a:p>
          <a:p>
            <a:r>
              <a:rPr lang="ja-JP" altLang="en-US">
                <a:latin typeface="Calibri"/>
                <a:ea typeface="游ゴシック"/>
                <a:cs typeface="Calibri"/>
              </a:rPr>
              <a:t>を翻訳させます．</a:t>
            </a:r>
            <a:br>
              <a:rPr lang="en-US" altLang="ja-JP">
                <a:latin typeface="Calibri"/>
                <a:ea typeface="游ゴシック"/>
                <a:cs typeface="Calibri"/>
              </a:rPr>
            </a:br>
            <a:r>
              <a:rPr lang="en-US" altLang="ja-JP" err="1">
                <a:latin typeface="Calibri"/>
                <a:ea typeface="游ゴシック"/>
                <a:cs typeface="Calibri"/>
              </a:rPr>
              <a:t>今、翻訳ボタンを押しました</a:t>
            </a:r>
            <a:r>
              <a:rPr lang="en-US" altLang="ja-JP">
                <a:latin typeface="Calibri"/>
                <a:ea typeface="游ゴシック"/>
                <a:cs typeface="Calibri"/>
              </a:rPr>
              <a:t>。</a:t>
            </a:r>
            <a:br>
              <a:rPr lang="en-US" altLang="ja-JP">
                <a:latin typeface="Calibri"/>
                <a:ea typeface="游ゴシック"/>
                <a:cs typeface="Calibri"/>
              </a:rPr>
            </a:br>
            <a:r>
              <a:rPr lang="en-US" altLang="ja-JP" err="1">
                <a:latin typeface="Calibri"/>
                <a:ea typeface="游ゴシック"/>
                <a:cs typeface="Calibri"/>
              </a:rPr>
              <a:t>少し待つと、翻訳結果が出力されます</a:t>
            </a:r>
            <a:r>
              <a:rPr lang="en-US" altLang="ja-JP">
                <a:latin typeface="Calibri"/>
                <a:ea typeface="游ゴシック"/>
                <a:cs typeface="Calibri"/>
              </a:rPr>
              <a:t>。</a:t>
            </a:r>
          </a:p>
        </p:txBody>
      </p:sp>
      <p:sp>
        <p:nvSpPr>
          <p:cNvPr id="4" name="スライド番号プレースホルダー 3"/>
          <p:cNvSpPr>
            <a:spLocks noGrp="1"/>
          </p:cNvSpPr>
          <p:nvPr>
            <p:ph type="sldNum" sz="quarter" idx="5"/>
          </p:nvPr>
        </p:nvSpPr>
        <p:spPr/>
        <p:txBody>
          <a:bodyPr/>
          <a:lstStyle/>
          <a:p>
            <a:fld id="{4DB57156-7920-43CD-A660-E1A420718719}" type="slidenum">
              <a:rPr kumimoji="1" lang="ja-JP" altLang="en-US" smtClean="0"/>
              <a:t>10</a:t>
            </a:fld>
            <a:endParaRPr kumimoji="1" lang="ja-JP" altLang="en-US"/>
          </a:p>
        </p:txBody>
      </p:sp>
    </p:spTree>
    <p:extLst>
      <p:ext uri="{BB962C8B-B14F-4D97-AF65-F5344CB8AC3E}">
        <p14:creationId xmlns:p14="http://schemas.microsoft.com/office/powerpoint/2010/main" val="28514590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371600" y="1143000"/>
            <a:ext cx="4114800" cy="3086100"/>
          </a:xfrm>
        </p:spPr>
      </p:sp>
      <p:sp>
        <p:nvSpPr>
          <p:cNvPr id="3" name="ノート プレースホルダー 2"/>
          <p:cNvSpPr>
            <a:spLocks noGrp="1"/>
          </p:cNvSpPr>
          <p:nvPr>
            <p:ph type="body" idx="1"/>
          </p:nvPr>
        </p:nvSpPr>
        <p:spPr/>
        <p:txBody>
          <a:bodyPr/>
          <a:lstStyle/>
          <a:p>
            <a:r>
              <a:rPr lang="en-US" err="1">
                <a:latin typeface="Calibri"/>
                <a:cs typeface="Calibri"/>
              </a:rPr>
              <a:t>Jparacrawl</a:t>
            </a:r>
            <a:r>
              <a:rPr lang="ja-JP" altLang="en-US">
                <a:latin typeface="Calibri"/>
                <a:ea typeface="游ゴシック"/>
                <a:cs typeface="Calibri"/>
              </a:rPr>
              <a:t>のja-enのデータで逆翻訳を行おうとしたが翻訳精度が良くなかったので挫折（バックエンド）</a:t>
            </a:r>
          </a:p>
        </p:txBody>
      </p:sp>
      <p:sp>
        <p:nvSpPr>
          <p:cNvPr id="4" name="スライド番号プレースホルダー 3"/>
          <p:cNvSpPr>
            <a:spLocks noGrp="1"/>
          </p:cNvSpPr>
          <p:nvPr>
            <p:ph type="sldNum" sz="quarter" idx="5"/>
          </p:nvPr>
        </p:nvSpPr>
        <p:spPr/>
        <p:txBody>
          <a:bodyPr/>
          <a:lstStyle/>
          <a:p>
            <a:fld id="{4DB57156-7920-43CD-A660-E1A420718719}" type="slidenum">
              <a:rPr kumimoji="1" lang="ja-JP" altLang="en-US" smtClean="0"/>
              <a:t>11</a:t>
            </a:fld>
            <a:endParaRPr kumimoji="1" lang="ja-JP" altLang="en-US"/>
          </a:p>
        </p:txBody>
      </p:sp>
    </p:spTree>
    <p:extLst>
      <p:ext uri="{BB962C8B-B14F-4D97-AF65-F5344CB8AC3E}">
        <p14:creationId xmlns:p14="http://schemas.microsoft.com/office/powerpoint/2010/main" val="41206035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spTree>
      <p:nvGrpSpPr>
        <p:cNvPr id="1" name=""/>
        <p:cNvGrpSpPr/>
        <p:nvPr/>
      </p:nvGrpSpPr>
      <p:grpSpPr>
        <a:xfrm>
          <a:off x="0" y="0"/>
          <a:ext cx="0" cy="0"/>
          <a:chOff x="0" y="0"/>
          <a:chExt cx="0" cy="0"/>
        </a:xfrm>
      </p:grpSpPr>
      <p:sp>
        <p:nvSpPr>
          <p:cNvPr id="7" name="Rectangle 6"/>
          <p:cNvSpPr/>
          <p:nvPr/>
        </p:nvSpPr>
        <p:spPr>
          <a:xfrm>
            <a:off x="1" y="6400800"/>
            <a:ext cx="9144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 y="6334316"/>
            <a:ext cx="9144000"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22960" y="758952"/>
            <a:ext cx="7543800" cy="3566160"/>
          </a:xfrm>
        </p:spPr>
        <p:txBody>
          <a:bodyPr anchor="b">
            <a:normAutofit/>
          </a:bodyPr>
          <a:lstStyle>
            <a:lvl1pPr algn="l">
              <a:lnSpc>
                <a:spcPct val="85000"/>
              </a:lnSpc>
              <a:defRPr sz="6000" spc="-38" baseline="0">
                <a:solidFill>
                  <a:schemeClr val="tx1">
                    <a:lumMod val="85000"/>
                    <a:lumOff val="15000"/>
                  </a:schemeClr>
                </a:solidFill>
              </a:defRPr>
            </a:lvl1pPr>
          </a:lstStyle>
          <a:p>
            <a:r>
              <a:rPr lang="ja-JP" altLang="en-US"/>
              <a:t>マスター タイトルの書式設定</a:t>
            </a:r>
            <a:endParaRPr lang="en-US"/>
          </a:p>
        </p:txBody>
      </p:sp>
      <p:sp>
        <p:nvSpPr>
          <p:cNvPr id="3" name="Subtitle 2"/>
          <p:cNvSpPr>
            <a:spLocks noGrp="1"/>
          </p:cNvSpPr>
          <p:nvPr>
            <p:ph type="subTitle" idx="1"/>
          </p:nvPr>
        </p:nvSpPr>
        <p:spPr>
          <a:xfrm>
            <a:off x="825038" y="4455621"/>
            <a:ext cx="7543800" cy="1143000"/>
          </a:xfrm>
        </p:spPr>
        <p:txBody>
          <a:bodyPr lIns="91440" rIns="91440">
            <a:normAutofit/>
          </a:bodyPr>
          <a:lstStyle>
            <a:lvl1pPr marL="0" indent="0" algn="l">
              <a:buNone/>
              <a:defRPr sz="1800" cap="all" spc="150" baseline="0">
                <a:solidFill>
                  <a:schemeClr val="tx2"/>
                </a:solidFill>
                <a:latin typeface="+mj-lt"/>
              </a:defRPr>
            </a:lvl1pPr>
            <a:lvl2pPr marL="342900" indent="0" algn="ctr">
              <a:buNone/>
              <a:defRPr sz="1800"/>
            </a:lvl2pPr>
            <a:lvl3pPr marL="685800" indent="0" algn="ctr">
              <a:buNone/>
              <a:defRPr sz="1800"/>
            </a:lvl3pPr>
            <a:lvl4pPr marL="1028700" indent="0" algn="ctr">
              <a:buNone/>
              <a:defRPr sz="1500"/>
            </a:lvl4pPr>
            <a:lvl5pPr marL="1371600" indent="0" algn="ctr">
              <a:buNone/>
              <a:defRPr sz="1500"/>
            </a:lvl5pPr>
            <a:lvl6pPr marL="1714500" indent="0" algn="ctr">
              <a:buNone/>
              <a:defRPr sz="1500"/>
            </a:lvl6pPr>
            <a:lvl7pPr marL="2057400" indent="0" algn="ctr">
              <a:buNone/>
              <a:defRPr sz="1500"/>
            </a:lvl7pPr>
            <a:lvl8pPr marL="2400300" indent="0" algn="ctr">
              <a:buNone/>
              <a:defRPr sz="1500"/>
            </a:lvl8pPr>
            <a:lvl9pPr marL="2743200" indent="0" algn="ctr">
              <a:buNone/>
              <a:defRPr sz="1500"/>
            </a:lvl9pPr>
          </a:lstStyle>
          <a:p>
            <a:r>
              <a:rPr lang="ja-JP" altLang="en-US"/>
              <a:t>マスター サブタイトルの書式設定</a:t>
            </a:r>
            <a:endParaRPr lang="en-US"/>
          </a:p>
        </p:txBody>
      </p:sp>
      <p:sp>
        <p:nvSpPr>
          <p:cNvPr id="4" name="Date Placeholder 3"/>
          <p:cNvSpPr>
            <a:spLocks noGrp="1"/>
          </p:cNvSpPr>
          <p:nvPr>
            <p:ph type="dt" sz="half" idx="10"/>
          </p:nvPr>
        </p:nvSpPr>
        <p:spPr/>
        <p:txBody>
          <a:bodyPr/>
          <a:lstStyle/>
          <a:p>
            <a:fld id="{F19D5B20-B594-4EA7-B781-F570806A9E1E}" type="datetimeFigureOut">
              <a:rPr kumimoji="1" lang="ja-JP" altLang="en-US" smtClean="0"/>
              <a:t>2023/11/6</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1AD46E98-6843-4358-8F65-5B2343AFA076}" type="slidenum">
              <a:rPr kumimoji="1" lang="ja-JP" altLang="en-US" smtClean="0"/>
              <a:t>‹#›</a:t>
            </a:fld>
            <a:endParaRPr kumimoji="1" lang="ja-JP" altLang="en-US"/>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0596447"/>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Vertical Text Placeholder 2"/>
          <p:cNvSpPr>
            <a:spLocks noGrp="1"/>
          </p:cNvSpPr>
          <p:nvPr>
            <p:ph type="body" orient="vert" idx="1"/>
          </p:nvPr>
        </p:nvSpPr>
        <p:spPr/>
        <p:txBody>
          <a:bodyPr vert="eaVert" lIns="45720" tIns="0" rIns="45720" bIns="0"/>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p>
            <a:fld id="{F19D5B20-B594-4EA7-B781-F570806A9E1E}" type="datetimeFigureOut">
              <a:rPr kumimoji="1" lang="ja-JP" altLang="en-US" smtClean="0"/>
              <a:t>2023/11/6</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1AD46E98-6843-4358-8F65-5B2343AFA076}" type="slidenum">
              <a:rPr kumimoji="1" lang="ja-JP" altLang="en-US" smtClean="0"/>
              <a:t>‹#›</a:t>
            </a:fld>
            <a:endParaRPr kumimoji="1" lang="ja-JP" altLang="en-US"/>
          </a:p>
        </p:txBody>
      </p:sp>
    </p:spTree>
    <p:extLst>
      <p:ext uri="{BB962C8B-B14F-4D97-AF65-F5344CB8AC3E}">
        <p14:creationId xmlns:p14="http://schemas.microsoft.com/office/powerpoint/2010/main" val="861881702"/>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縦書きタイトルと&#10;縦書きテキスト">
    <p:spTree>
      <p:nvGrpSpPr>
        <p:cNvPr id="1" name=""/>
        <p:cNvGrpSpPr/>
        <p:nvPr/>
      </p:nvGrpSpPr>
      <p:grpSpPr>
        <a:xfrm>
          <a:off x="0" y="0"/>
          <a:ext cx="0" cy="0"/>
          <a:chOff x="0" y="0"/>
          <a:chExt cx="0" cy="0"/>
        </a:xfrm>
      </p:grpSpPr>
      <p:sp>
        <p:nvSpPr>
          <p:cNvPr id="7" name="Rectangle 6"/>
          <p:cNvSpPr/>
          <p:nvPr/>
        </p:nvSpPr>
        <p:spPr>
          <a:xfrm>
            <a:off x="2381"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1"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6543675" y="412302"/>
            <a:ext cx="1971675" cy="5759898"/>
          </a:xfrm>
        </p:spPr>
        <p:txBody>
          <a:bodyPr vert="eaVert"/>
          <a:lstStyle/>
          <a:p>
            <a:r>
              <a:rPr lang="ja-JP" altLang="en-US"/>
              <a:t>マスター タイトルの書式設定</a:t>
            </a:r>
            <a:endParaRPr lang="en-US"/>
          </a:p>
        </p:txBody>
      </p:sp>
      <p:sp>
        <p:nvSpPr>
          <p:cNvPr id="3" name="Vertical Text Placeholder 2"/>
          <p:cNvSpPr>
            <a:spLocks noGrp="1"/>
          </p:cNvSpPr>
          <p:nvPr>
            <p:ph type="body" orient="vert" idx="1"/>
          </p:nvPr>
        </p:nvSpPr>
        <p:spPr>
          <a:xfrm>
            <a:off x="628650" y="412302"/>
            <a:ext cx="5800725" cy="5759898"/>
          </a:xfrm>
        </p:spPr>
        <p:txBody>
          <a:bodyPr vert="eaVert" lIns="45720" tIns="0" rIns="45720" bIns="0"/>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p>
            <a:fld id="{F19D5B20-B594-4EA7-B781-F570806A9E1E}" type="datetimeFigureOut">
              <a:rPr kumimoji="1" lang="ja-JP" altLang="en-US" smtClean="0"/>
              <a:t>2023/11/6</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1AD46E98-6843-4358-8F65-5B2343AFA076}" type="slidenum">
              <a:rPr kumimoji="1" lang="ja-JP" altLang="en-US" smtClean="0"/>
              <a:t>‹#›</a:t>
            </a:fld>
            <a:endParaRPr kumimoji="1" lang="ja-JP" altLang="en-US"/>
          </a:p>
        </p:txBody>
      </p:sp>
    </p:spTree>
    <p:extLst>
      <p:ext uri="{BB962C8B-B14F-4D97-AF65-F5344CB8AC3E}">
        <p14:creationId xmlns:p14="http://schemas.microsoft.com/office/powerpoint/2010/main" val="508078511"/>
      </p:ext>
    </p:extLst>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p>
            <a:fld id="{F19D5B20-B594-4EA7-B781-F570806A9E1E}" type="datetimeFigureOut">
              <a:rPr kumimoji="1" lang="ja-JP" altLang="en-US" smtClean="0"/>
              <a:t>2023/11/6</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1AD46E98-6843-4358-8F65-5B2343AFA076}" type="slidenum">
              <a:rPr kumimoji="1" lang="ja-JP" altLang="en-US" smtClean="0"/>
              <a:t>‹#›</a:t>
            </a:fld>
            <a:endParaRPr kumimoji="1" lang="ja-JP" altLang="en-US"/>
          </a:p>
        </p:txBody>
      </p:sp>
    </p:spTree>
    <p:extLst>
      <p:ext uri="{BB962C8B-B14F-4D97-AF65-F5344CB8AC3E}">
        <p14:creationId xmlns:p14="http://schemas.microsoft.com/office/powerpoint/2010/main" val="963114540"/>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セクション見出し">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81"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1"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758952"/>
            <a:ext cx="7543800" cy="3566160"/>
          </a:xfrm>
        </p:spPr>
        <p:txBody>
          <a:bodyPr anchor="b" anchorCtr="0">
            <a:normAutofit/>
          </a:bodyPr>
          <a:lstStyle>
            <a:lvl1pPr>
              <a:lnSpc>
                <a:spcPct val="85000"/>
              </a:lnSpc>
              <a:defRPr sz="6000" b="0">
                <a:solidFill>
                  <a:schemeClr val="tx1">
                    <a:lumMod val="85000"/>
                    <a:lumOff val="15000"/>
                  </a:schemeClr>
                </a:solidFill>
              </a:defRPr>
            </a:lvl1pPr>
          </a:lstStyle>
          <a:p>
            <a:r>
              <a:rPr lang="ja-JP" altLang="en-US"/>
              <a:t>マスター タイトルの書式設定</a:t>
            </a:r>
            <a:endParaRPr lang="en-US"/>
          </a:p>
        </p:txBody>
      </p:sp>
      <p:sp>
        <p:nvSpPr>
          <p:cNvPr id="3" name="Text Placeholder 2"/>
          <p:cNvSpPr>
            <a:spLocks noGrp="1"/>
          </p:cNvSpPr>
          <p:nvPr>
            <p:ph type="body" idx="1"/>
          </p:nvPr>
        </p:nvSpPr>
        <p:spPr>
          <a:xfrm>
            <a:off x="822960" y="4453128"/>
            <a:ext cx="7543800" cy="1143000"/>
          </a:xfrm>
        </p:spPr>
        <p:txBody>
          <a:bodyPr lIns="91440" rIns="91440" anchor="t" anchorCtr="0">
            <a:normAutofit/>
          </a:bodyPr>
          <a:lstStyle>
            <a:lvl1pPr marL="0" indent="0">
              <a:buNone/>
              <a:defRPr sz="1800" cap="all" spc="150" baseline="0">
                <a:solidFill>
                  <a:schemeClr val="tx2"/>
                </a:solidFill>
                <a:latin typeface="+mj-lt"/>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F19D5B20-B594-4EA7-B781-F570806A9E1E}" type="datetimeFigureOut">
              <a:rPr kumimoji="1" lang="ja-JP" altLang="en-US" smtClean="0"/>
              <a:t>2023/11/6</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1AD46E98-6843-4358-8F65-5B2343AFA076}" type="slidenum">
              <a:rPr kumimoji="1" lang="ja-JP" altLang="en-US" smtClean="0"/>
              <a:t>‹#›</a:t>
            </a:fld>
            <a:endParaRPr kumimoji="1" lang="ja-JP" altLang="en-US"/>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37939397"/>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8" name="Title 7"/>
          <p:cNvSpPr>
            <a:spLocks noGrp="1"/>
          </p:cNvSpPr>
          <p:nvPr>
            <p:ph type="title"/>
          </p:nvPr>
        </p:nvSpPr>
        <p:spPr>
          <a:xfrm>
            <a:off x="822960" y="286604"/>
            <a:ext cx="7543800" cy="1450757"/>
          </a:xfrm>
        </p:spPr>
        <p:txBody>
          <a:bodyPr/>
          <a:lstStyle/>
          <a:p>
            <a:r>
              <a:rPr lang="ja-JP" altLang="en-US"/>
              <a:t>マスター タイトルの書式設定</a:t>
            </a:r>
            <a:endParaRPr lang="en-US"/>
          </a:p>
        </p:txBody>
      </p:sp>
      <p:sp>
        <p:nvSpPr>
          <p:cNvPr id="3" name="Content Placeholder 2"/>
          <p:cNvSpPr>
            <a:spLocks noGrp="1"/>
          </p:cNvSpPr>
          <p:nvPr>
            <p:ph sz="half" idx="1"/>
          </p:nvPr>
        </p:nvSpPr>
        <p:spPr>
          <a:xfrm>
            <a:off x="822960" y="1845735"/>
            <a:ext cx="3703320" cy="4023359"/>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Content Placeholder 3"/>
          <p:cNvSpPr>
            <a:spLocks noGrp="1"/>
          </p:cNvSpPr>
          <p:nvPr>
            <p:ph sz="half" idx="2"/>
          </p:nvPr>
        </p:nvSpPr>
        <p:spPr>
          <a:xfrm>
            <a:off x="4663440" y="1845735"/>
            <a:ext cx="3703320" cy="402336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5" name="Date Placeholder 4"/>
          <p:cNvSpPr>
            <a:spLocks noGrp="1"/>
          </p:cNvSpPr>
          <p:nvPr>
            <p:ph type="dt" sz="half" idx="10"/>
          </p:nvPr>
        </p:nvSpPr>
        <p:spPr/>
        <p:txBody>
          <a:bodyPr/>
          <a:lstStyle/>
          <a:p>
            <a:fld id="{F19D5B20-B594-4EA7-B781-F570806A9E1E}" type="datetimeFigureOut">
              <a:rPr kumimoji="1" lang="ja-JP" altLang="en-US" smtClean="0"/>
              <a:t>2023/11/6</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1AD46E98-6843-4358-8F65-5B2343AFA076}" type="slidenum">
              <a:rPr kumimoji="1" lang="ja-JP" altLang="en-US" smtClean="0"/>
              <a:t>‹#›</a:t>
            </a:fld>
            <a:endParaRPr kumimoji="1" lang="ja-JP" altLang="en-US"/>
          </a:p>
        </p:txBody>
      </p:sp>
    </p:spTree>
    <p:extLst>
      <p:ext uri="{BB962C8B-B14F-4D97-AF65-F5344CB8AC3E}">
        <p14:creationId xmlns:p14="http://schemas.microsoft.com/office/powerpoint/2010/main" val="3985603893"/>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10" name="Title 9"/>
          <p:cNvSpPr>
            <a:spLocks noGrp="1"/>
          </p:cNvSpPr>
          <p:nvPr>
            <p:ph type="title"/>
          </p:nvPr>
        </p:nvSpPr>
        <p:spPr>
          <a:xfrm>
            <a:off x="822960" y="286604"/>
            <a:ext cx="7543800" cy="1450757"/>
          </a:xfrm>
        </p:spPr>
        <p:txBody>
          <a:bodyPr/>
          <a:lstStyle/>
          <a:p>
            <a:r>
              <a:rPr lang="ja-JP" altLang="en-US"/>
              <a:t>マスター タイトルの書式設定</a:t>
            </a:r>
            <a:endParaRPr lang="en-US"/>
          </a:p>
        </p:txBody>
      </p:sp>
      <p:sp>
        <p:nvSpPr>
          <p:cNvPr id="3" name="Text Placeholder 2"/>
          <p:cNvSpPr>
            <a:spLocks noGrp="1"/>
          </p:cNvSpPr>
          <p:nvPr>
            <p:ph type="body" idx="1"/>
          </p:nvPr>
        </p:nvSpPr>
        <p:spPr>
          <a:xfrm>
            <a:off x="822960" y="1846052"/>
            <a:ext cx="3703320" cy="736282"/>
          </a:xfrm>
        </p:spPr>
        <p:txBody>
          <a:bodyPr lIns="91440" rIns="91440" anchor="ctr">
            <a:normAutofit/>
          </a:bodyPr>
          <a:lstStyle>
            <a:lvl1pPr marL="0" indent="0">
              <a:buNone/>
              <a:defRPr sz="1500" b="0" cap="all"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ja-JP" altLang="en-US"/>
              <a:t>マスター テキストの書式設定</a:t>
            </a:r>
          </a:p>
        </p:txBody>
      </p:sp>
      <p:sp>
        <p:nvSpPr>
          <p:cNvPr id="4" name="Content Placeholder 3"/>
          <p:cNvSpPr>
            <a:spLocks noGrp="1"/>
          </p:cNvSpPr>
          <p:nvPr>
            <p:ph sz="half" idx="2"/>
          </p:nvPr>
        </p:nvSpPr>
        <p:spPr>
          <a:xfrm>
            <a:off x="822960" y="2582335"/>
            <a:ext cx="3703320" cy="328676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5" name="Text Placeholder 4"/>
          <p:cNvSpPr>
            <a:spLocks noGrp="1"/>
          </p:cNvSpPr>
          <p:nvPr>
            <p:ph type="body" sz="quarter" idx="3"/>
          </p:nvPr>
        </p:nvSpPr>
        <p:spPr>
          <a:xfrm>
            <a:off x="4663440" y="1846052"/>
            <a:ext cx="3703320" cy="736282"/>
          </a:xfrm>
        </p:spPr>
        <p:txBody>
          <a:bodyPr lIns="91440" rIns="91440" anchor="ctr">
            <a:normAutofit/>
          </a:bodyPr>
          <a:lstStyle>
            <a:lvl1pPr marL="0" indent="0">
              <a:buNone/>
              <a:defRPr sz="1500" b="0" cap="all"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ja-JP" altLang="en-US"/>
              <a:t>マスター テキストの書式設定</a:t>
            </a:r>
          </a:p>
        </p:txBody>
      </p:sp>
      <p:sp>
        <p:nvSpPr>
          <p:cNvPr id="6" name="Content Placeholder 5"/>
          <p:cNvSpPr>
            <a:spLocks noGrp="1"/>
          </p:cNvSpPr>
          <p:nvPr>
            <p:ph sz="quarter" idx="4"/>
          </p:nvPr>
        </p:nvSpPr>
        <p:spPr>
          <a:xfrm>
            <a:off x="4663440" y="2582334"/>
            <a:ext cx="3703320" cy="328676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7" name="Date Placeholder 6"/>
          <p:cNvSpPr>
            <a:spLocks noGrp="1"/>
          </p:cNvSpPr>
          <p:nvPr>
            <p:ph type="dt" sz="half" idx="10"/>
          </p:nvPr>
        </p:nvSpPr>
        <p:spPr/>
        <p:txBody>
          <a:bodyPr/>
          <a:lstStyle/>
          <a:p>
            <a:fld id="{F19D5B20-B594-4EA7-B781-F570806A9E1E}" type="datetimeFigureOut">
              <a:rPr kumimoji="1" lang="ja-JP" altLang="en-US" smtClean="0"/>
              <a:t>2023/11/6</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1AD46E98-6843-4358-8F65-5B2343AFA076}" type="slidenum">
              <a:rPr kumimoji="1" lang="ja-JP" altLang="en-US" smtClean="0"/>
              <a:t>‹#›</a:t>
            </a:fld>
            <a:endParaRPr kumimoji="1" lang="ja-JP" altLang="en-US"/>
          </a:p>
        </p:txBody>
      </p:sp>
    </p:spTree>
    <p:extLst>
      <p:ext uri="{BB962C8B-B14F-4D97-AF65-F5344CB8AC3E}">
        <p14:creationId xmlns:p14="http://schemas.microsoft.com/office/powerpoint/2010/main" val="482490778"/>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Date Placeholder 2"/>
          <p:cNvSpPr>
            <a:spLocks noGrp="1"/>
          </p:cNvSpPr>
          <p:nvPr>
            <p:ph type="dt" sz="half" idx="10"/>
          </p:nvPr>
        </p:nvSpPr>
        <p:spPr/>
        <p:txBody>
          <a:bodyPr/>
          <a:lstStyle/>
          <a:p>
            <a:fld id="{F19D5B20-B594-4EA7-B781-F570806A9E1E}" type="datetimeFigureOut">
              <a:rPr kumimoji="1" lang="ja-JP" altLang="en-US" smtClean="0"/>
              <a:t>2023/11/6</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1AD46E98-6843-4358-8F65-5B2343AFA076}" type="slidenum">
              <a:rPr kumimoji="1" lang="ja-JP" altLang="en-US" smtClean="0"/>
              <a:t>‹#›</a:t>
            </a:fld>
            <a:endParaRPr kumimoji="1" lang="ja-JP" altLang="en-US"/>
          </a:p>
        </p:txBody>
      </p:sp>
    </p:spTree>
    <p:extLst>
      <p:ext uri="{BB962C8B-B14F-4D97-AF65-F5344CB8AC3E}">
        <p14:creationId xmlns:p14="http://schemas.microsoft.com/office/powerpoint/2010/main" val="3532471874"/>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白紙">
    <p:spTree>
      <p:nvGrpSpPr>
        <p:cNvPr id="1" name=""/>
        <p:cNvGrpSpPr/>
        <p:nvPr/>
      </p:nvGrpSpPr>
      <p:grpSpPr>
        <a:xfrm>
          <a:off x="0" y="0"/>
          <a:ext cx="0" cy="0"/>
          <a:chOff x="0" y="0"/>
          <a:chExt cx="0" cy="0"/>
        </a:xfrm>
      </p:grpSpPr>
      <p:sp>
        <p:nvSpPr>
          <p:cNvPr id="5" name="Rectangle 4"/>
          <p:cNvSpPr/>
          <p:nvPr/>
        </p:nvSpPr>
        <p:spPr>
          <a:xfrm>
            <a:off x="2381"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1"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F19D5B20-B594-4EA7-B781-F570806A9E1E}" type="datetimeFigureOut">
              <a:rPr kumimoji="1" lang="ja-JP" altLang="en-US" smtClean="0"/>
              <a:t>2023/11/6</a:t>
            </a:fld>
            <a:endParaRPr kumimoji="1" lang="ja-JP" alt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kumimoji="1" lang="ja-JP" altLang="en-US"/>
          </a:p>
        </p:txBody>
      </p:sp>
      <p:sp>
        <p:nvSpPr>
          <p:cNvPr id="9" name="Slide Number Placeholder 8"/>
          <p:cNvSpPr>
            <a:spLocks noGrp="1"/>
          </p:cNvSpPr>
          <p:nvPr>
            <p:ph type="sldNum" sz="quarter" idx="12"/>
          </p:nvPr>
        </p:nvSpPr>
        <p:spPr/>
        <p:txBody>
          <a:bodyPr/>
          <a:lstStyle/>
          <a:p>
            <a:fld id="{1AD46E98-6843-4358-8F65-5B2343AFA076}" type="slidenum">
              <a:rPr kumimoji="1" lang="ja-JP" altLang="en-US" smtClean="0"/>
              <a:t>‹#›</a:t>
            </a:fld>
            <a:endParaRPr kumimoji="1" lang="ja-JP" altLang="en-US"/>
          </a:p>
        </p:txBody>
      </p:sp>
    </p:spTree>
    <p:extLst>
      <p:ext uri="{BB962C8B-B14F-4D97-AF65-F5344CB8AC3E}">
        <p14:creationId xmlns:p14="http://schemas.microsoft.com/office/powerpoint/2010/main" val="856362990"/>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タイトル付きのコンテンツ">
    <p:spTree>
      <p:nvGrpSpPr>
        <p:cNvPr id="1" name=""/>
        <p:cNvGrpSpPr/>
        <p:nvPr/>
      </p:nvGrpSpPr>
      <p:grpSpPr>
        <a:xfrm>
          <a:off x="0" y="0"/>
          <a:ext cx="0" cy="0"/>
          <a:chOff x="0" y="0"/>
          <a:chExt cx="0" cy="0"/>
        </a:xfrm>
      </p:grpSpPr>
      <p:sp>
        <p:nvSpPr>
          <p:cNvPr id="8" name="Rectangle 7"/>
          <p:cNvSpPr/>
          <p:nvPr/>
        </p:nvSpPr>
        <p:spPr>
          <a:xfrm>
            <a:off x="13" y="0"/>
            <a:ext cx="303809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30053" y="0"/>
            <a:ext cx="48006"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594359"/>
            <a:ext cx="2400300" cy="2286000"/>
          </a:xfrm>
        </p:spPr>
        <p:txBody>
          <a:bodyPr anchor="b">
            <a:normAutofit/>
          </a:bodyPr>
          <a:lstStyle>
            <a:lvl1pPr>
              <a:defRPr sz="2700" b="0">
                <a:solidFill>
                  <a:srgbClr val="FFFFFF"/>
                </a:solidFill>
              </a:defRPr>
            </a:lvl1pPr>
          </a:lstStyle>
          <a:p>
            <a:r>
              <a:rPr lang="ja-JP" altLang="en-US"/>
              <a:t>マスター タイトルの書式設定</a:t>
            </a:r>
            <a:endParaRPr lang="en-US"/>
          </a:p>
        </p:txBody>
      </p:sp>
      <p:sp>
        <p:nvSpPr>
          <p:cNvPr id="3" name="Content Placeholder 2"/>
          <p:cNvSpPr>
            <a:spLocks noGrp="1"/>
          </p:cNvSpPr>
          <p:nvPr>
            <p:ph idx="1"/>
          </p:nvPr>
        </p:nvSpPr>
        <p:spPr>
          <a:xfrm>
            <a:off x="3600450" y="731520"/>
            <a:ext cx="4869180" cy="52578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Text Placeholder 3"/>
          <p:cNvSpPr>
            <a:spLocks noGrp="1"/>
          </p:cNvSpPr>
          <p:nvPr>
            <p:ph type="body" sz="half" idx="2"/>
          </p:nvPr>
        </p:nvSpPr>
        <p:spPr>
          <a:xfrm>
            <a:off x="342900" y="2926080"/>
            <a:ext cx="2400300" cy="3379124"/>
          </a:xfrm>
        </p:spPr>
        <p:txBody>
          <a:bodyPr lIns="91440" rIns="91440">
            <a:normAutofit/>
          </a:bodyPr>
          <a:lstStyle>
            <a:lvl1pPr marL="0" indent="0">
              <a:buNone/>
              <a:defRPr sz="1125">
                <a:solidFill>
                  <a:srgbClr val="FFFFFF"/>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ja-JP" altLang="en-US"/>
              <a:t>マスター テキストの書式設定</a:t>
            </a:r>
          </a:p>
        </p:txBody>
      </p:sp>
      <p:sp>
        <p:nvSpPr>
          <p:cNvPr id="5" name="Date Placeholder 4"/>
          <p:cNvSpPr>
            <a:spLocks noGrp="1"/>
          </p:cNvSpPr>
          <p:nvPr>
            <p:ph type="dt" sz="half" idx="10"/>
          </p:nvPr>
        </p:nvSpPr>
        <p:spPr>
          <a:xfrm>
            <a:off x="349134" y="6459786"/>
            <a:ext cx="1963883" cy="365125"/>
          </a:xfrm>
        </p:spPr>
        <p:txBody>
          <a:bodyPr/>
          <a:lstStyle>
            <a:lvl1pPr algn="l">
              <a:defRPr/>
            </a:lvl1pPr>
          </a:lstStyle>
          <a:p>
            <a:fld id="{F19D5B20-B594-4EA7-B781-F570806A9E1E}" type="datetimeFigureOut">
              <a:rPr kumimoji="1" lang="ja-JP" altLang="en-US" smtClean="0"/>
              <a:t>2023/11/6</a:t>
            </a:fld>
            <a:endParaRPr kumimoji="1" lang="ja-JP" altLang="en-US"/>
          </a:p>
        </p:txBody>
      </p:sp>
      <p:sp>
        <p:nvSpPr>
          <p:cNvPr id="6" name="Footer Placeholder 5"/>
          <p:cNvSpPr>
            <a:spLocks noGrp="1"/>
          </p:cNvSpPr>
          <p:nvPr>
            <p:ph type="ftr" sz="quarter" idx="11"/>
          </p:nvPr>
        </p:nvSpPr>
        <p:spPr>
          <a:xfrm>
            <a:off x="3600450" y="6459786"/>
            <a:ext cx="3486150" cy="365125"/>
          </a:xfrm>
        </p:spPr>
        <p:txBody>
          <a:bodyPr/>
          <a:lstStyle>
            <a:lvl1pPr algn="l">
              <a:defRPr>
                <a:solidFill>
                  <a:schemeClr val="tx2"/>
                </a:solidFill>
              </a:defRPr>
            </a:lvl1pPr>
          </a:lstStyle>
          <a:p>
            <a:endParaRPr kumimoji="1" lang="ja-JP" alt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1AD46E98-6843-4358-8F65-5B2343AFA076}" type="slidenum">
              <a:rPr kumimoji="1" lang="ja-JP" altLang="en-US" smtClean="0"/>
              <a:t>‹#›</a:t>
            </a:fld>
            <a:endParaRPr kumimoji="1" lang="ja-JP" altLang="en-US"/>
          </a:p>
        </p:txBody>
      </p:sp>
    </p:spTree>
    <p:extLst>
      <p:ext uri="{BB962C8B-B14F-4D97-AF65-F5344CB8AC3E}">
        <p14:creationId xmlns:p14="http://schemas.microsoft.com/office/powerpoint/2010/main" val="1103238504"/>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タイトル付きの図">
    <p:spTree>
      <p:nvGrpSpPr>
        <p:cNvPr id="1" name=""/>
        <p:cNvGrpSpPr/>
        <p:nvPr/>
      </p:nvGrpSpPr>
      <p:grpSpPr>
        <a:xfrm>
          <a:off x="0" y="0"/>
          <a:ext cx="0" cy="0"/>
          <a:chOff x="0" y="0"/>
          <a:chExt cx="0" cy="0"/>
        </a:xfrm>
      </p:grpSpPr>
      <p:sp>
        <p:nvSpPr>
          <p:cNvPr id="8" name="Rectangle 7"/>
          <p:cNvSpPr/>
          <p:nvPr/>
        </p:nvSpPr>
        <p:spPr>
          <a:xfrm>
            <a:off x="0" y="4953000"/>
            <a:ext cx="9141619"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1" y="491507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5074920"/>
            <a:ext cx="7585234" cy="822960"/>
          </a:xfrm>
        </p:spPr>
        <p:txBody>
          <a:bodyPr tIns="0" bIns="0" anchor="b">
            <a:noAutofit/>
          </a:bodyPr>
          <a:lstStyle>
            <a:lvl1pPr>
              <a:defRPr sz="2700" b="0">
                <a:solidFill>
                  <a:srgbClr val="FFFFFF"/>
                </a:solidFill>
              </a:defRPr>
            </a:lvl1pPr>
          </a:lstStyle>
          <a:p>
            <a:r>
              <a:rPr lang="ja-JP" altLang="en-US"/>
              <a:t>マスター タイトルの書式設定</a:t>
            </a:r>
            <a:endParaRPr lang="en-US"/>
          </a:p>
        </p:txBody>
      </p:sp>
      <p:sp>
        <p:nvSpPr>
          <p:cNvPr id="3" name="Picture Placeholder 2"/>
          <p:cNvSpPr>
            <a:spLocks noGrp="1" noChangeAspect="1"/>
          </p:cNvSpPr>
          <p:nvPr>
            <p:ph type="pic" idx="1"/>
          </p:nvPr>
        </p:nvSpPr>
        <p:spPr>
          <a:xfrm>
            <a:off x="11" y="0"/>
            <a:ext cx="9143989" cy="4915076"/>
          </a:xfrm>
          <a:solidFill>
            <a:schemeClr val="bg2">
              <a:lumMod val="90000"/>
            </a:schemeClr>
          </a:solidFill>
        </p:spPr>
        <p:txBody>
          <a:bodyPr lIns="457200" tIns="457200"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ja-JP" altLang="en-US"/>
              <a:t>アイコンをクリックして図を追加</a:t>
            </a:r>
            <a:endParaRPr lang="en-US"/>
          </a:p>
        </p:txBody>
      </p:sp>
      <p:sp>
        <p:nvSpPr>
          <p:cNvPr id="4" name="Text Placeholder 3"/>
          <p:cNvSpPr>
            <a:spLocks noGrp="1"/>
          </p:cNvSpPr>
          <p:nvPr>
            <p:ph type="body" sz="half" idx="2"/>
          </p:nvPr>
        </p:nvSpPr>
        <p:spPr>
          <a:xfrm>
            <a:off x="822960" y="5907024"/>
            <a:ext cx="7584948" cy="594360"/>
          </a:xfrm>
        </p:spPr>
        <p:txBody>
          <a:bodyPr lIns="91440" tIns="0" rIns="91440" bIns="0">
            <a:normAutofit/>
          </a:bodyPr>
          <a:lstStyle>
            <a:lvl1pPr marL="0" indent="0">
              <a:spcBef>
                <a:spcPts val="0"/>
              </a:spcBef>
              <a:spcAft>
                <a:spcPts val="450"/>
              </a:spcAft>
              <a:buNone/>
              <a:defRPr sz="1125">
                <a:solidFill>
                  <a:srgbClr val="FFFFFF"/>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F19D5B20-B594-4EA7-B781-F570806A9E1E}" type="datetimeFigureOut">
              <a:rPr kumimoji="1" lang="ja-JP" altLang="en-US" smtClean="0"/>
              <a:t>2023/11/6</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1AD46E98-6843-4358-8F65-5B2343AFA076}" type="slidenum">
              <a:rPr kumimoji="1" lang="ja-JP" altLang="en-US" smtClean="0"/>
              <a:t>‹#›</a:t>
            </a:fld>
            <a:endParaRPr kumimoji="1" lang="ja-JP" altLang="en-US"/>
          </a:p>
        </p:txBody>
      </p:sp>
    </p:spTree>
    <p:extLst>
      <p:ext uri="{BB962C8B-B14F-4D97-AF65-F5344CB8AC3E}">
        <p14:creationId xmlns:p14="http://schemas.microsoft.com/office/powerpoint/2010/main" val="3994573746"/>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2381"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1"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22960" y="286604"/>
            <a:ext cx="7543800" cy="1450757"/>
          </a:xfrm>
          <a:prstGeom prst="rect">
            <a:avLst/>
          </a:prstGeom>
        </p:spPr>
        <p:txBody>
          <a:bodyPr vert="horz" lIns="91440" tIns="45720" rIns="91440" bIns="45720" rtlCol="0" anchor="b">
            <a:normAutofit/>
          </a:bodyPr>
          <a:lstStyle/>
          <a:p>
            <a:r>
              <a:rPr lang="ja-JP" altLang="en-US"/>
              <a:t>マスター タイトルの書式設定</a:t>
            </a:r>
            <a:endParaRPr lang="en-US"/>
          </a:p>
        </p:txBody>
      </p:sp>
      <p:sp>
        <p:nvSpPr>
          <p:cNvPr id="3" name="Text Placeholder 2"/>
          <p:cNvSpPr>
            <a:spLocks noGrp="1"/>
          </p:cNvSpPr>
          <p:nvPr>
            <p:ph type="body" idx="1"/>
          </p:nvPr>
        </p:nvSpPr>
        <p:spPr>
          <a:xfrm>
            <a:off x="822960" y="1845734"/>
            <a:ext cx="7543800" cy="4023360"/>
          </a:xfrm>
          <a:prstGeom prst="rect">
            <a:avLst/>
          </a:prstGeom>
        </p:spPr>
        <p:txBody>
          <a:bodyPr vert="horz" lIns="0" tIns="45720" rIns="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2"/>
          </p:nvPr>
        </p:nvSpPr>
        <p:spPr>
          <a:xfrm>
            <a:off x="822961" y="6459786"/>
            <a:ext cx="1854203" cy="365125"/>
          </a:xfrm>
          <a:prstGeom prst="rect">
            <a:avLst/>
          </a:prstGeom>
        </p:spPr>
        <p:txBody>
          <a:bodyPr vert="horz" lIns="91440" tIns="45720" rIns="91440" bIns="45720" rtlCol="0" anchor="ctr"/>
          <a:lstStyle>
            <a:lvl1pPr algn="l">
              <a:defRPr sz="675">
                <a:solidFill>
                  <a:srgbClr val="FFFFFF"/>
                </a:solidFill>
              </a:defRPr>
            </a:lvl1pPr>
          </a:lstStyle>
          <a:p>
            <a:fld id="{F19D5B20-B594-4EA7-B781-F570806A9E1E}" type="datetimeFigureOut">
              <a:rPr kumimoji="1" lang="ja-JP" altLang="en-US" smtClean="0"/>
              <a:t>2023/11/6</a:t>
            </a:fld>
            <a:endParaRPr kumimoji="1" lang="ja-JP" altLang="en-US"/>
          </a:p>
        </p:txBody>
      </p:sp>
      <p:sp>
        <p:nvSpPr>
          <p:cNvPr id="5" name="Footer Placeholder 4"/>
          <p:cNvSpPr>
            <a:spLocks noGrp="1"/>
          </p:cNvSpPr>
          <p:nvPr>
            <p:ph type="ftr" sz="quarter" idx="3"/>
          </p:nvPr>
        </p:nvSpPr>
        <p:spPr>
          <a:xfrm>
            <a:off x="2764639" y="6459786"/>
            <a:ext cx="3617103" cy="365125"/>
          </a:xfrm>
          <a:prstGeom prst="rect">
            <a:avLst/>
          </a:prstGeom>
        </p:spPr>
        <p:txBody>
          <a:bodyPr vert="horz" lIns="91440" tIns="45720" rIns="91440" bIns="45720" rtlCol="0" anchor="ctr"/>
          <a:lstStyle>
            <a:lvl1pPr algn="ctr">
              <a:defRPr sz="675" cap="all" baseline="0">
                <a:solidFill>
                  <a:srgbClr val="FFFFFF"/>
                </a:solidFill>
              </a:defRPr>
            </a:lvl1pPr>
          </a:lstStyle>
          <a:p>
            <a:endParaRPr kumimoji="1" lang="ja-JP" altLang="en-US"/>
          </a:p>
        </p:txBody>
      </p:sp>
      <p:sp>
        <p:nvSpPr>
          <p:cNvPr id="6" name="Slide Number Placeholder 5"/>
          <p:cNvSpPr>
            <a:spLocks noGrp="1"/>
          </p:cNvSpPr>
          <p:nvPr>
            <p:ph type="sldNum" sz="quarter" idx="4"/>
          </p:nvPr>
        </p:nvSpPr>
        <p:spPr>
          <a:xfrm>
            <a:off x="7425344" y="6459786"/>
            <a:ext cx="984019" cy="365125"/>
          </a:xfrm>
          <a:prstGeom prst="rect">
            <a:avLst/>
          </a:prstGeom>
        </p:spPr>
        <p:txBody>
          <a:bodyPr vert="horz" lIns="91440" tIns="45720" rIns="91440" bIns="45720" rtlCol="0" anchor="ctr"/>
          <a:lstStyle>
            <a:lvl1pPr algn="r">
              <a:defRPr sz="788">
                <a:solidFill>
                  <a:srgbClr val="FFFFFF"/>
                </a:solidFill>
              </a:defRPr>
            </a:lvl1pPr>
          </a:lstStyle>
          <a:p>
            <a:fld id="{1AD46E98-6843-4358-8F65-5B2343AFA076}" type="slidenum">
              <a:rPr kumimoji="1" lang="ja-JP" altLang="en-US" smtClean="0"/>
              <a:t>‹#›</a:t>
            </a:fld>
            <a:endParaRPr kumimoji="1" lang="ja-JP" altLang="en-US"/>
          </a:p>
        </p:txBody>
      </p:sp>
      <p:cxnSp>
        <p:nvCxnSpPr>
          <p:cNvPr id="10" name="Straight Connector 9"/>
          <p:cNvCxnSpPr/>
          <p:nvPr/>
        </p:nvCxnSpPr>
        <p:spPr>
          <a:xfrm>
            <a:off x="895149" y="1737845"/>
            <a:ext cx="74752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79091955"/>
      </p:ext>
    </p:extLst>
  </p:cSld>
  <p:clrMap bg1="lt1" tx1="dk1" bg2="lt2" tx2="dk2" accent1="accent1" accent2="accent2" accent3="accent3" accent4="accent4" accent5="accent5" accent6="accent6" hlink="hlink" folHlink="folHlink"/>
  <p:sldLayoutIdLst>
    <p:sldLayoutId id="2147483726" r:id="rId1"/>
    <p:sldLayoutId id="2147483727" r:id="rId2"/>
    <p:sldLayoutId id="2147483728" r:id="rId3"/>
    <p:sldLayoutId id="2147483729" r:id="rId4"/>
    <p:sldLayoutId id="2147483730" r:id="rId5"/>
    <p:sldLayoutId id="2147483731" r:id="rId6"/>
    <p:sldLayoutId id="2147483732" r:id="rId7"/>
    <p:sldLayoutId id="2147483733" r:id="rId8"/>
    <p:sldLayoutId id="2147483734" r:id="rId9"/>
    <p:sldLayoutId id="2147483735" r:id="rId10"/>
    <p:sldLayoutId id="2147483736" r:id="rId11"/>
  </p:sldLayoutIdLst>
  <p:hf hdr="0" ftr="0" dt="0"/>
  <p:txStyles>
    <p:titleStyle>
      <a:lvl1pPr algn="l" defTabSz="685800" rtl="0" eaLnBrk="1" latinLnBrk="0" hangingPunct="1">
        <a:lnSpc>
          <a:spcPct val="85000"/>
        </a:lnSpc>
        <a:spcBef>
          <a:spcPct val="0"/>
        </a:spcBef>
        <a:buNone/>
        <a:defRPr kumimoji="1" sz="3600" kern="1200" spc="-38" baseline="0">
          <a:solidFill>
            <a:schemeClr val="tx1">
              <a:lumMod val="75000"/>
              <a:lumOff val="25000"/>
            </a:schemeClr>
          </a:solidFill>
          <a:latin typeface="+mj-lt"/>
          <a:ea typeface="+mj-ea"/>
          <a:cs typeface="+mj-cs"/>
        </a:defRPr>
      </a:lvl1pPr>
    </p:titleStyle>
    <p:bodyStyle>
      <a:lvl1pPr marL="68580" indent="-68580"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Char char=" "/>
        <a:defRPr kumimoji="1" sz="1500" kern="1200">
          <a:solidFill>
            <a:schemeClr val="tx1">
              <a:lumMod val="75000"/>
              <a:lumOff val="25000"/>
            </a:schemeClr>
          </a:solidFill>
          <a:latin typeface="+mn-lt"/>
          <a:ea typeface="+mn-ea"/>
          <a:cs typeface="+mn-cs"/>
        </a:defRPr>
      </a:lvl1pPr>
      <a:lvl2pPr marL="288036" indent="-137160" algn="l" defTabSz="685800" rtl="0" eaLnBrk="1" latinLnBrk="0" hangingPunct="1">
        <a:lnSpc>
          <a:spcPct val="90000"/>
        </a:lnSpc>
        <a:spcBef>
          <a:spcPts val="150"/>
        </a:spcBef>
        <a:spcAft>
          <a:spcPts val="300"/>
        </a:spcAft>
        <a:buClr>
          <a:schemeClr val="accent1"/>
        </a:buClr>
        <a:buFont typeface="Calibri" pitchFamily="34" charset="0"/>
        <a:buChar char="◦"/>
        <a:defRPr kumimoji="1" sz="1350" kern="1200">
          <a:solidFill>
            <a:schemeClr val="tx1">
              <a:lumMod val="75000"/>
              <a:lumOff val="25000"/>
            </a:schemeClr>
          </a:solidFill>
          <a:latin typeface="+mn-lt"/>
          <a:ea typeface="+mn-ea"/>
          <a:cs typeface="+mn-cs"/>
        </a:defRPr>
      </a:lvl2pPr>
      <a:lvl3pPr marL="425196" indent="-137160" algn="l" defTabSz="685800" rtl="0" eaLnBrk="1" latinLnBrk="0" hangingPunct="1">
        <a:lnSpc>
          <a:spcPct val="90000"/>
        </a:lnSpc>
        <a:spcBef>
          <a:spcPts val="150"/>
        </a:spcBef>
        <a:spcAft>
          <a:spcPts val="300"/>
        </a:spcAft>
        <a:buClr>
          <a:schemeClr val="accent1"/>
        </a:buClr>
        <a:buFont typeface="Calibri" pitchFamily="34" charset="0"/>
        <a:buChar char="◦"/>
        <a:defRPr kumimoji="1" sz="1050" kern="1200">
          <a:solidFill>
            <a:schemeClr val="tx1">
              <a:lumMod val="75000"/>
              <a:lumOff val="25000"/>
            </a:schemeClr>
          </a:solidFill>
          <a:latin typeface="+mn-lt"/>
          <a:ea typeface="+mn-ea"/>
          <a:cs typeface="+mn-cs"/>
        </a:defRPr>
      </a:lvl3pPr>
      <a:lvl4pPr marL="562356" indent="-137160" algn="l" defTabSz="685800" rtl="0" eaLnBrk="1" latinLnBrk="0" hangingPunct="1">
        <a:lnSpc>
          <a:spcPct val="90000"/>
        </a:lnSpc>
        <a:spcBef>
          <a:spcPts val="150"/>
        </a:spcBef>
        <a:spcAft>
          <a:spcPts val="300"/>
        </a:spcAft>
        <a:buClr>
          <a:schemeClr val="accent1"/>
        </a:buClr>
        <a:buFont typeface="Calibri" pitchFamily="34" charset="0"/>
        <a:buChar char="◦"/>
        <a:defRPr kumimoji="1" sz="1050" kern="1200">
          <a:solidFill>
            <a:schemeClr val="tx1">
              <a:lumMod val="75000"/>
              <a:lumOff val="25000"/>
            </a:schemeClr>
          </a:solidFill>
          <a:latin typeface="+mn-lt"/>
          <a:ea typeface="+mn-ea"/>
          <a:cs typeface="+mn-cs"/>
        </a:defRPr>
      </a:lvl4pPr>
      <a:lvl5pPr marL="699516" indent="-137160" algn="l" defTabSz="685800" rtl="0" eaLnBrk="1" latinLnBrk="0" hangingPunct="1">
        <a:lnSpc>
          <a:spcPct val="90000"/>
        </a:lnSpc>
        <a:spcBef>
          <a:spcPts val="150"/>
        </a:spcBef>
        <a:spcAft>
          <a:spcPts val="300"/>
        </a:spcAft>
        <a:buClr>
          <a:schemeClr val="accent1"/>
        </a:buClr>
        <a:buFont typeface="Calibri" pitchFamily="34" charset="0"/>
        <a:buChar char="◦"/>
        <a:defRPr kumimoji="1" sz="1050" kern="1200">
          <a:solidFill>
            <a:schemeClr val="tx1">
              <a:lumMod val="75000"/>
              <a:lumOff val="25000"/>
            </a:schemeClr>
          </a:solidFill>
          <a:latin typeface="+mn-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kumimoji="1" sz="105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kumimoji="1" sz="105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kumimoji="1" sz="105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kumimoji="1" sz="1050" kern="1200">
          <a:solidFill>
            <a:schemeClr val="tx1">
              <a:lumMod val="75000"/>
              <a:lumOff val="25000"/>
            </a:schemeClr>
          </a:solidFill>
          <a:latin typeface="+mn-lt"/>
          <a:ea typeface="+mn-ea"/>
          <a:cs typeface="+mn-cs"/>
        </a:defRPr>
      </a:lvl9pPr>
    </p:bodyStyle>
    <p:otherStyle>
      <a:defPPr>
        <a:defRPr lang="en-US"/>
      </a:defPPr>
      <a:lvl1pPr marL="0" algn="l" defTabSz="685800" rtl="0" eaLnBrk="1" latinLnBrk="0" hangingPunct="1">
        <a:defRPr kumimoji="1" sz="1350" kern="1200">
          <a:solidFill>
            <a:schemeClr val="tx1"/>
          </a:solidFill>
          <a:latin typeface="+mn-lt"/>
          <a:ea typeface="+mn-ea"/>
          <a:cs typeface="+mn-cs"/>
        </a:defRPr>
      </a:lvl1pPr>
      <a:lvl2pPr marL="342900" algn="l" defTabSz="685800" rtl="0" eaLnBrk="1" latinLnBrk="0" hangingPunct="1">
        <a:defRPr kumimoji="1" sz="1350" kern="1200">
          <a:solidFill>
            <a:schemeClr val="tx1"/>
          </a:solidFill>
          <a:latin typeface="+mn-lt"/>
          <a:ea typeface="+mn-ea"/>
          <a:cs typeface="+mn-cs"/>
        </a:defRPr>
      </a:lvl2pPr>
      <a:lvl3pPr marL="685800" algn="l" defTabSz="685800" rtl="0" eaLnBrk="1" latinLnBrk="0" hangingPunct="1">
        <a:defRPr kumimoji="1" sz="1350" kern="1200">
          <a:solidFill>
            <a:schemeClr val="tx1"/>
          </a:solidFill>
          <a:latin typeface="+mn-lt"/>
          <a:ea typeface="+mn-ea"/>
          <a:cs typeface="+mn-cs"/>
        </a:defRPr>
      </a:lvl3pPr>
      <a:lvl4pPr marL="1028700" algn="l" defTabSz="685800" rtl="0" eaLnBrk="1" latinLnBrk="0" hangingPunct="1">
        <a:defRPr kumimoji="1" sz="1350" kern="1200">
          <a:solidFill>
            <a:schemeClr val="tx1"/>
          </a:solidFill>
          <a:latin typeface="+mn-lt"/>
          <a:ea typeface="+mn-ea"/>
          <a:cs typeface="+mn-cs"/>
        </a:defRPr>
      </a:lvl4pPr>
      <a:lvl5pPr marL="1371600" algn="l" defTabSz="685800" rtl="0" eaLnBrk="1" latinLnBrk="0" hangingPunct="1">
        <a:defRPr kumimoji="1" sz="1350" kern="1200">
          <a:solidFill>
            <a:schemeClr val="tx1"/>
          </a:solidFill>
          <a:latin typeface="+mn-lt"/>
          <a:ea typeface="+mn-ea"/>
          <a:cs typeface="+mn-cs"/>
        </a:defRPr>
      </a:lvl5pPr>
      <a:lvl6pPr marL="1714500" algn="l" defTabSz="685800" rtl="0" eaLnBrk="1" latinLnBrk="0" hangingPunct="1">
        <a:defRPr kumimoji="1" sz="1350" kern="1200">
          <a:solidFill>
            <a:schemeClr val="tx1"/>
          </a:solidFill>
          <a:latin typeface="+mn-lt"/>
          <a:ea typeface="+mn-ea"/>
          <a:cs typeface="+mn-cs"/>
        </a:defRPr>
      </a:lvl6pPr>
      <a:lvl7pPr marL="2057400" algn="l" defTabSz="685800" rtl="0" eaLnBrk="1" latinLnBrk="0" hangingPunct="1">
        <a:defRPr kumimoji="1" sz="1350" kern="1200">
          <a:solidFill>
            <a:schemeClr val="tx1"/>
          </a:solidFill>
          <a:latin typeface="+mn-lt"/>
          <a:ea typeface="+mn-ea"/>
          <a:cs typeface="+mn-cs"/>
        </a:defRPr>
      </a:lvl7pPr>
      <a:lvl8pPr marL="2400300" algn="l" defTabSz="685800" rtl="0" eaLnBrk="1" latinLnBrk="0" hangingPunct="1">
        <a:defRPr kumimoji="1" sz="1350" kern="1200">
          <a:solidFill>
            <a:schemeClr val="tx1"/>
          </a:solidFill>
          <a:latin typeface="+mn-lt"/>
          <a:ea typeface="+mn-ea"/>
          <a:cs typeface="+mn-cs"/>
        </a:defRPr>
      </a:lvl8pPr>
      <a:lvl9pPr marL="2743200" algn="l" defTabSz="685800" rtl="0" eaLnBrk="1" latinLnBrk="0" hangingPunct="1">
        <a:defRPr kumimoji="1"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www.kecl.ntt.co.jp/icl/lirg/jparacrawl/"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A6124D9-D38C-47B0-8C9E-52ECDA57CE69}"/>
              </a:ext>
            </a:extLst>
          </p:cNvPr>
          <p:cNvSpPr>
            <a:spLocks noGrp="1"/>
          </p:cNvSpPr>
          <p:nvPr>
            <p:ph type="ctrTitle"/>
          </p:nvPr>
        </p:nvSpPr>
        <p:spPr>
          <a:xfrm>
            <a:off x="586740" y="3074670"/>
            <a:ext cx="8131551" cy="874276"/>
          </a:xfrm>
        </p:spPr>
        <p:txBody>
          <a:bodyPr>
            <a:normAutofit fontScale="90000"/>
          </a:bodyPr>
          <a:lstStyle/>
          <a:p>
            <a:r>
              <a:rPr lang="ja-JP" altLang="en-US">
                <a:ea typeface="+mj-lt"/>
                <a:cs typeface="+mj-lt"/>
              </a:rPr>
              <a:t>       </a:t>
            </a:r>
            <a:r>
              <a:rPr lang="ja-JP" altLang="en-US" sz="3300">
                <a:ea typeface="+mj-lt"/>
                <a:cs typeface="+mj-lt"/>
              </a:rPr>
              <a:t>知的処理グループ機械翻訳チーム</a:t>
            </a:r>
            <a:endParaRPr lang="ja-JP" altLang="en-US" sz="3300"/>
          </a:p>
          <a:p>
            <a:pPr algn="ctr"/>
            <a:br>
              <a:rPr lang="ja-JP" altLang="en-US">
                <a:ea typeface="游ゴシック Light"/>
              </a:rPr>
            </a:br>
            <a:r>
              <a:rPr lang="ja-JP" altLang="en-US" sz="3675">
                <a:ea typeface="游ゴシック Light"/>
              </a:rPr>
              <a:t>最終報告(</a:t>
            </a:r>
            <a:r>
              <a:rPr lang="en-US" altLang="ja-JP" sz="3675" dirty="0">
                <a:ea typeface="游ゴシック Light"/>
              </a:rPr>
              <a:t>2022/</a:t>
            </a:r>
            <a:r>
              <a:rPr lang="ja-JP" altLang="en-US" sz="3675">
                <a:ea typeface="游ゴシック Light"/>
              </a:rPr>
              <a:t>2/4)</a:t>
            </a:r>
            <a:endParaRPr lang="ja-JP" altLang="en-US" sz="3675"/>
          </a:p>
        </p:txBody>
      </p:sp>
      <p:sp>
        <p:nvSpPr>
          <p:cNvPr id="3" name="字幕 2">
            <a:extLst>
              <a:ext uri="{FF2B5EF4-FFF2-40B4-BE49-F238E27FC236}">
                <a16:creationId xmlns:a16="http://schemas.microsoft.com/office/drawing/2014/main" id="{4F0DACAD-AA94-488F-91D0-B95E9C31E362}"/>
              </a:ext>
            </a:extLst>
          </p:cNvPr>
          <p:cNvSpPr>
            <a:spLocks noGrp="1"/>
          </p:cNvSpPr>
          <p:nvPr>
            <p:ph type="subTitle" idx="1"/>
          </p:nvPr>
        </p:nvSpPr>
        <p:spPr>
          <a:xfrm>
            <a:off x="1143000" y="4715922"/>
            <a:ext cx="6858000" cy="1241822"/>
          </a:xfrm>
        </p:spPr>
        <p:txBody>
          <a:bodyPr vert="horz" lIns="68580" tIns="34290" rIns="68580" bIns="34290" rtlCol="0" anchor="t">
            <a:normAutofit/>
          </a:bodyPr>
          <a:lstStyle/>
          <a:p>
            <a:pPr algn="ctr"/>
            <a:r>
              <a:rPr lang="ja-JP" altLang="en-US" sz="2100">
                <a:ea typeface="+mn-lt"/>
                <a:cs typeface="+mn-lt"/>
              </a:rPr>
              <a:t>惟高日向　寺田智哉　</a:t>
            </a:r>
          </a:p>
          <a:p>
            <a:pPr algn="ctr"/>
            <a:r>
              <a:rPr lang="ja-JP" altLang="en-US" sz="2100">
                <a:ea typeface="+mn-lt"/>
                <a:cs typeface="+mn-lt"/>
              </a:rPr>
              <a:t>都甲尚志　柳本大輝</a:t>
            </a:r>
            <a:r>
              <a:rPr lang="ja-JP" altLang="en-US">
                <a:ea typeface="+mn-lt"/>
                <a:cs typeface="+mn-lt"/>
              </a:rPr>
              <a:t>　</a:t>
            </a:r>
            <a:endParaRPr lang="ja-JP">
              <a:ea typeface="游ゴシック"/>
            </a:endParaRPr>
          </a:p>
          <a:p>
            <a:pPr algn="ctr"/>
            <a:endParaRPr lang="ja-JP" altLang="en-US">
              <a:ea typeface="游ゴシック"/>
            </a:endParaRPr>
          </a:p>
        </p:txBody>
      </p:sp>
    </p:spTree>
    <p:extLst>
      <p:ext uri="{BB962C8B-B14F-4D97-AF65-F5344CB8AC3E}">
        <p14:creationId xmlns:p14="http://schemas.microsoft.com/office/powerpoint/2010/main" val="34438517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73671D0-FBC1-4D24-95AB-87327A279543}"/>
              </a:ext>
            </a:extLst>
          </p:cNvPr>
          <p:cNvSpPr>
            <a:spLocks noGrp="1"/>
          </p:cNvSpPr>
          <p:nvPr>
            <p:ph type="title"/>
          </p:nvPr>
        </p:nvSpPr>
        <p:spPr/>
        <p:txBody>
          <a:bodyPr/>
          <a:lstStyle/>
          <a:p>
            <a:r>
              <a:rPr lang="ja-JP" altLang="en-US">
                <a:ea typeface="ＭＳ Ｐゴシック"/>
              </a:rPr>
              <a:t>実験結果（</a:t>
            </a:r>
            <a:r>
              <a:rPr lang="en-US" altLang="ja-JP" err="1">
                <a:latin typeface="MS PGothic"/>
                <a:ea typeface="+mj-lt"/>
              </a:rPr>
              <a:t>教科書</a:t>
            </a:r>
            <a:r>
              <a:rPr lang="ja-JP" altLang="en-US">
                <a:ea typeface="ＭＳ Ｐゴシック"/>
              </a:rPr>
              <a:t>）</a:t>
            </a:r>
            <a:endParaRPr lang="ja-JP" altLang="en-US" b="1">
              <a:ea typeface="ＭＳ Ｐゴシック"/>
              <a:cs typeface="Calibri Light"/>
            </a:endParaRPr>
          </a:p>
        </p:txBody>
      </p:sp>
      <p:sp>
        <p:nvSpPr>
          <p:cNvPr id="3" name="コンテンツ プレースホルダー 2">
            <a:extLst>
              <a:ext uri="{FF2B5EF4-FFF2-40B4-BE49-F238E27FC236}">
                <a16:creationId xmlns:a16="http://schemas.microsoft.com/office/drawing/2014/main" id="{50E512FC-164D-4068-9A99-AD0D10F03F72}"/>
              </a:ext>
            </a:extLst>
          </p:cNvPr>
          <p:cNvSpPr>
            <a:spLocks noGrp="1"/>
          </p:cNvSpPr>
          <p:nvPr>
            <p:ph idx="1"/>
          </p:nvPr>
        </p:nvSpPr>
        <p:spPr>
          <a:xfrm>
            <a:off x="822960" y="2293802"/>
            <a:ext cx="7543800" cy="3017520"/>
          </a:xfrm>
        </p:spPr>
        <p:txBody>
          <a:bodyPr vert="horz" lIns="0" tIns="34290" rIns="0" bIns="34290" rtlCol="0" anchor="t">
            <a:normAutofit/>
          </a:bodyPr>
          <a:lstStyle/>
          <a:p>
            <a:pPr marL="0" indent="0">
              <a:buNone/>
            </a:pPr>
            <a:r>
              <a:rPr lang="ja-JP" altLang="en-US" sz="2100">
                <a:ea typeface="ＭＳ Ｐゴシック"/>
              </a:rPr>
              <a:t>・</a:t>
            </a:r>
            <a:r>
              <a:rPr lang="ja-JP" altLang="en-US" sz="2100">
                <a:latin typeface="游ゴシック"/>
                <a:ea typeface="游ゴシック"/>
              </a:rPr>
              <a:t>small_parallel_enjaで評価</a:t>
            </a:r>
            <a:endParaRPr lang="ja-JP" altLang="en-US" sz="2100">
              <a:latin typeface="游ゴシック"/>
              <a:ea typeface="游ゴシック"/>
              <a:cs typeface="Calibri"/>
            </a:endParaRPr>
          </a:p>
          <a:p>
            <a:pPr marL="342900" indent="-342900"/>
            <a:endParaRPr lang="ja-JP" altLang="en-US" sz="2100">
              <a:latin typeface="游ゴシック"/>
              <a:ea typeface="游ゴシック"/>
              <a:cs typeface="Calibri"/>
            </a:endParaRPr>
          </a:p>
          <a:p>
            <a:pPr marL="0" indent="0">
              <a:buNone/>
            </a:pPr>
            <a:endParaRPr lang="ja-JP" altLang="en-US" sz="2100">
              <a:latin typeface="游ゴシック"/>
              <a:ea typeface="游ゴシック"/>
              <a:cs typeface="Calibri"/>
            </a:endParaRPr>
          </a:p>
          <a:p>
            <a:endParaRPr lang="en-US" altLang="ja-JP" sz="2100">
              <a:latin typeface="Calibri" panose="020F0502020204030204"/>
              <a:ea typeface="游ゴシック"/>
              <a:cs typeface="Calibri"/>
            </a:endParaRPr>
          </a:p>
          <a:p>
            <a:endParaRPr lang="en-US" altLang="ja-JP" sz="2100">
              <a:latin typeface="Calibri" panose="020F0502020204030204"/>
              <a:ea typeface="游ゴシック"/>
              <a:cs typeface="Calibri"/>
            </a:endParaRPr>
          </a:p>
          <a:p>
            <a:endParaRPr lang="en-US" altLang="ja-JP" sz="2100">
              <a:ea typeface="游ゴシック"/>
              <a:cs typeface="Calibri"/>
            </a:endParaRPr>
          </a:p>
          <a:p>
            <a:endParaRPr lang="en-US" altLang="ja-JP" sz="2400">
              <a:ea typeface="ＭＳ Ｐゴシック" panose="020B0600070205080204" pitchFamily="34" charset="-128"/>
              <a:cs typeface="Calibri"/>
            </a:endParaRPr>
          </a:p>
          <a:p>
            <a:endParaRPr lang="en-US" altLang="ja-JP" sz="2700">
              <a:ea typeface="ＭＳ Ｐゴシック" panose="020B0600070205080204" pitchFamily="34" charset="-128"/>
              <a:cs typeface="Calibri"/>
            </a:endParaRPr>
          </a:p>
          <a:p>
            <a:endParaRPr lang="en-US" altLang="ja-JP" sz="2100">
              <a:ea typeface="游ゴシック"/>
              <a:cs typeface="Calibri"/>
            </a:endParaRPr>
          </a:p>
          <a:p>
            <a:endParaRPr lang="ja-JP" altLang="en-US">
              <a:ea typeface="ＭＳ Ｐゴシック" panose="020B0600070205080204" pitchFamily="34" charset="-128"/>
              <a:cs typeface="Calibri"/>
            </a:endParaRPr>
          </a:p>
        </p:txBody>
      </p:sp>
      <p:sp>
        <p:nvSpPr>
          <p:cNvPr id="4" name="スライド番号プレースホルダー 3">
            <a:extLst>
              <a:ext uri="{FF2B5EF4-FFF2-40B4-BE49-F238E27FC236}">
                <a16:creationId xmlns:a16="http://schemas.microsoft.com/office/drawing/2014/main" id="{DD487746-E487-4731-A326-2D8FA9B85E9B}"/>
              </a:ext>
            </a:extLst>
          </p:cNvPr>
          <p:cNvSpPr>
            <a:spLocks noGrp="1"/>
          </p:cNvSpPr>
          <p:nvPr>
            <p:ph type="sldNum" sz="quarter" idx="12"/>
          </p:nvPr>
        </p:nvSpPr>
        <p:spPr/>
        <p:txBody>
          <a:bodyPr/>
          <a:lstStyle/>
          <a:p>
            <a:fld id="{1AD46E98-6843-4358-8F65-5B2343AFA076}" type="slidenum">
              <a:rPr kumimoji="1" lang="ja-JP" altLang="en-US" smtClean="0"/>
              <a:t>9</a:t>
            </a:fld>
            <a:endParaRPr kumimoji="1" lang="ja-JP" altLang="en-US"/>
          </a:p>
        </p:txBody>
      </p:sp>
      <p:graphicFrame>
        <p:nvGraphicFramePr>
          <p:cNvPr id="6" name="表 6">
            <a:extLst>
              <a:ext uri="{FF2B5EF4-FFF2-40B4-BE49-F238E27FC236}">
                <a16:creationId xmlns:a16="http://schemas.microsoft.com/office/drawing/2014/main" id="{F2F8FA08-0A69-428E-89FA-F21A2091BD32}"/>
              </a:ext>
            </a:extLst>
          </p:cNvPr>
          <p:cNvGraphicFramePr>
            <a:graphicFrameLocks noGrp="1"/>
          </p:cNvGraphicFramePr>
          <p:nvPr>
            <p:extLst>
              <p:ext uri="{D42A27DB-BD31-4B8C-83A1-F6EECF244321}">
                <p14:modId xmlns:p14="http://schemas.microsoft.com/office/powerpoint/2010/main" val="1956282188"/>
              </p:ext>
            </p:extLst>
          </p:nvPr>
        </p:nvGraphicFramePr>
        <p:xfrm>
          <a:off x="908694" y="2869981"/>
          <a:ext cx="6443170" cy="2326821"/>
        </p:xfrm>
        <a:graphic>
          <a:graphicData uri="http://schemas.openxmlformats.org/drawingml/2006/table">
            <a:tbl>
              <a:tblPr firstRow="1" bandRow="1">
                <a:tableStyleId>{5940675A-B579-460E-94D1-54222C63F5DA}</a:tableStyleId>
              </a:tblPr>
              <a:tblGrid>
                <a:gridCol w="3857413">
                  <a:extLst>
                    <a:ext uri="{9D8B030D-6E8A-4147-A177-3AD203B41FA5}">
                      <a16:colId xmlns:a16="http://schemas.microsoft.com/office/drawing/2014/main" val="1597188852"/>
                    </a:ext>
                  </a:extLst>
                </a:gridCol>
                <a:gridCol w="2585757">
                  <a:extLst>
                    <a:ext uri="{9D8B030D-6E8A-4147-A177-3AD203B41FA5}">
                      <a16:colId xmlns:a16="http://schemas.microsoft.com/office/drawing/2014/main" val="1816793608"/>
                    </a:ext>
                  </a:extLst>
                </a:gridCol>
              </a:tblGrid>
              <a:tr h="454965">
                <a:tc>
                  <a:txBody>
                    <a:bodyPr/>
                    <a:lstStyle/>
                    <a:p>
                      <a:pPr lvl="0" algn="ctr">
                        <a:buNone/>
                      </a:pPr>
                      <a:r>
                        <a:rPr lang="ja-JP" altLang="en-US" sz="1800">
                          <a:latin typeface="游ゴシック"/>
                          <a:ea typeface="游ゴシック"/>
                        </a:rPr>
                        <a:t>モデル</a:t>
                      </a:r>
                      <a:endParaRPr kumimoji="1" lang="ja-JP" altLang="en-US" sz="1800">
                        <a:latin typeface="游ゴシック"/>
                        <a:ea typeface="游ゴシック"/>
                      </a:endParaRPr>
                    </a:p>
                  </a:txBody>
                  <a:tcPr marL="68580" marR="68580" marT="34290" marB="34290">
                    <a:lnL w="0">
                      <a:noFill/>
                    </a:lnL>
                    <a:lnR w="0">
                      <a:noFill/>
                    </a:lnR>
                    <a:lnT w="12700">
                      <a:solidFill>
                        <a:schemeClr val="tx1"/>
                      </a:solidFill>
                    </a:lnT>
                    <a:lnB w="12700">
                      <a:solidFill>
                        <a:schemeClr val="tx1"/>
                      </a:solidFill>
                    </a:lnB>
                  </a:tcPr>
                </a:tc>
                <a:tc>
                  <a:txBody>
                    <a:bodyPr/>
                    <a:lstStyle/>
                    <a:p>
                      <a:pPr algn="ctr"/>
                      <a:r>
                        <a:rPr lang="ja-JP" altLang="en-US" sz="1800">
                          <a:latin typeface="游ゴシック"/>
                          <a:ea typeface="游ゴシック"/>
                        </a:rPr>
                        <a:t>SacreBLEU</a:t>
                      </a:r>
                      <a:endParaRPr kumimoji="1" lang="ja-JP" altLang="en-US" sz="1800">
                        <a:latin typeface="游ゴシック"/>
                        <a:ea typeface="游ゴシック"/>
                      </a:endParaRPr>
                    </a:p>
                  </a:txBody>
                  <a:tcPr marL="68580" marR="68580" marT="34290" marB="34290">
                    <a:lnL w="0">
                      <a:noFill/>
                    </a:lnL>
                    <a:lnR w="0">
                      <a:noFill/>
                    </a:lnR>
                    <a:lnT w="12700">
                      <a:solidFill>
                        <a:schemeClr val="tx1"/>
                      </a:solidFill>
                    </a:lnT>
                    <a:lnB w="12700">
                      <a:solidFill>
                        <a:schemeClr val="tx1"/>
                      </a:solidFill>
                    </a:lnB>
                  </a:tcPr>
                </a:tc>
                <a:extLst>
                  <a:ext uri="{0D108BD9-81ED-4DB2-BD59-A6C34878D82A}">
                    <a16:rowId xmlns:a16="http://schemas.microsoft.com/office/drawing/2014/main" val="2240837299"/>
                  </a:ext>
                </a:extLst>
              </a:tr>
              <a:tr h="467964">
                <a:tc>
                  <a:txBody>
                    <a:bodyPr/>
                    <a:lstStyle/>
                    <a:p>
                      <a:pPr lvl="0" algn="l">
                        <a:buNone/>
                      </a:pPr>
                      <a:r>
                        <a:rPr lang="ja-JP" altLang="en-US" sz="1800" b="0" i="0" u="none" strike="noStrike" noProof="0">
                          <a:latin typeface="游ゴシック"/>
                          <a:ea typeface="游ゴシック"/>
                        </a:rPr>
                        <a:t>ベースライン</a:t>
                      </a:r>
                      <a:endParaRPr kumimoji="1" lang="ja-JP" altLang="en-US" sz="1800">
                        <a:latin typeface="游ゴシック"/>
                        <a:ea typeface="游ゴシック"/>
                      </a:endParaRPr>
                    </a:p>
                  </a:txBody>
                  <a:tcPr marL="68580" marR="68580" marT="34290" marB="34290">
                    <a:lnL w="0">
                      <a:noFill/>
                    </a:lnL>
                    <a:lnR w="0">
                      <a:noFill/>
                    </a:lnR>
                    <a:lnT w="12700">
                      <a:solidFill>
                        <a:schemeClr val="tx1"/>
                      </a:solidFill>
                    </a:lnT>
                    <a:lnB w="0">
                      <a:noFill/>
                    </a:lnB>
                  </a:tcPr>
                </a:tc>
                <a:tc>
                  <a:txBody>
                    <a:bodyPr/>
                    <a:lstStyle/>
                    <a:p>
                      <a:pPr algn="ctr"/>
                      <a:r>
                        <a:rPr lang="ja-JP" altLang="en-US" sz="1800">
                          <a:latin typeface="游ゴシック"/>
                          <a:ea typeface="游ゴシック"/>
                        </a:rPr>
                        <a:t>20.44</a:t>
                      </a:r>
                      <a:endParaRPr kumimoji="1" lang="ja-JP" altLang="en-US" sz="1800">
                        <a:latin typeface="游ゴシック"/>
                        <a:ea typeface="游ゴシック"/>
                      </a:endParaRPr>
                    </a:p>
                  </a:txBody>
                  <a:tcPr marL="68580" marR="68580" marT="34290" marB="34290">
                    <a:lnL w="0">
                      <a:noFill/>
                    </a:lnL>
                    <a:lnR w="0">
                      <a:noFill/>
                    </a:lnR>
                    <a:lnT w="12700">
                      <a:solidFill>
                        <a:schemeClr val="tx1"/>
                      </a:solidFill>
                    </a:lnT>
                    <a:lnB w="0">
                      <a:noFill/>
                    </a:lnB>
                  </a:tcPr>
                </a:tc>
                <a:extLst>
                  <a:ext uri="{0D108BD9-81ED-4DB2-BD59-A6C34878D82A}">
                    <a16:rowId xmlns:a16="http://schemas.microsoft.com/office/drawing/2014/main" val="474088022"/>
                  </a:ext>
                </a:extLst>
              </a:tr>
              <a:tr h="467964">
                <a:tc>
                  <a:txBody>
                    <a:bodyPr/>
                    <a:lstStyle/>
                    <a:p>
                      <a:pPr lvl="0" algn="l">
                        <a:buNone/>
                      </a:pPr>
                      <a:r>
                        <a:rPr lang="ja-JP" altLang="en-US" sz="1800" b="0" i="0" u="none" strike="noStrike" noProof="0">
                          <a:latin typeface="游ゴシック"/>
                          <a:ea typeface="ＭＳ Ｐゴシック"/>
                        </a:rPr>
                        <a:t>　　</a:t>
                      </a:r>
                      <a:r>
                        <a:rPr lang="en-US" altLang="ja-JP" sz="1800" b="0" i="0" u="none" strike="noStrike" noProof="0">
                          <a:latin typeface="游ゴシック"/>
                          <a:ea typeface="ＭＳ Ｐゴシック"/>
                        </a:rPr>
                        <a:t>+ </a:t>
                      </a:r>
                      <a:r>
                        <a:rPr lang="ja-JP" altLang="en-US" sz="1800" b="0" i="0" u="none" strike="noStrike" noProof="0">
                          <a:latin typeface="游ゴシック"/>
                          <a:ea typeface="游ゴシック"/>
                        </a:rPr>
                        <a:t>ファインチューニング</a:t>
                      </a:r>
                      <a:endParaRPr kumimoji="1" lang="ja-JP" sz="1800" b="0">
                        <a:latin typeface="游ゴシック"/>
                        <a:ea typeface="游ゴシック"/>
                      </a:endParaRPr>
                    </a:p>
                  </a:txBody>
                  <a:tcPr marL="68580" marR="68580" marT="34290" marB="34290">
                    <a:lnL w="0">
                      <a:noFill/>
                    </a:lnL>
                    <a:lnR w="0">
                      <a:noFill/>
                    </a:lnR>
                    <a:lnT w="0">
                      <a:noFill/>
                    </a:lnT>
                    <a:lnB w="0">
                      <a:noFill/>
                    </a:lnB>
                  </a:tcPr>
                </a:tc>
                <a:tc>
                  <a:txBody>
                    <a:bodyPr/>
                    <a:lstStyle/>
                    <a:p>
                      <a:pPr algn="ctr"/>
                      <a:r>
                        <a:rPr lang="ja-JP" altLang="en-US" sz="1800">
                          <a:latin typeface="游ゴシック"/>
                          <a:ea typeface="游ゴシック"/>
                        </a:rPr>
                        <a:t>40.07</a:t>
                      </a:r>
                      <a:endParaRPr kumimoji="1" lang="ja-JP" altLang="en-US" sz="1800">
                        <a:latin typeface="游ゴシック"/>
                        <a:ea typeface="游ゴシック"/>
                      </a:endParaRPr>
                    </a:p>
                  </a:txBody>
                  <a:tcPr marL="68580" marR="68580" marT="34290" marB="34290">
                    <a:lnL w="0">
                      <a:noFill/>
                    </a:lnL>
                    <a:lnR w="0">
                      <a:noFill/>
                    </a:lnR>
                    <a:lnT w="0">
                      <a:noFill/>
                    </a:lnT>
                    <a:lnB w="0">
                      <a:noFill/>
                    </a:lnB>
                  </a:tcPr>
                </a:tc>
                <a:extLst>
                  <a:ext uri="{0D108BD9-81ED-4DB2-BD59-A6C34878D82A}">
                    <a16:rowId xmlns:a16="http://schemas.microsoft.com/office/drawing/2014/main" val="58544316"/>
                  </a:ext>
                </a:extLst>
              </a:tr>
              <a:tr h="467964">
                <a:tc>
                  <a:txBody>
                    <a:bodyPr/>
                    <a:lstStyle/>
                    <a:p>
                      <a:pPr lvl="0" algn="l">
                        <a:buNone/>
                      </a:pPr>
                      <a:r>
                        <a:rPr lang="ja-JP" altLang="en-US" sz="1800">
                          <a:latin typeface="游ゴシック"/>
                          <a:ea typeface="游ゴシック"/>
                        </a:rPr>
                        <a:t>　　　+ モデルアンサンブル</a:t>
                      </a:r>
                      <a:endParaRPr kumimoji="1" lang="ja-JP" altLang="en-US" sz="1800">
                        <a:latin typeface="游ゴシック"/>
                        <a:ea typeface="游ゴシック"/>
                      </a:endParaRPr>
                    </a:p>
                  </a:txBody>
                  <a:tcPr marL="68580" marR="68580" marT="34290" marB="34290">
                    <a:lnL w="0">
                      <a:noFill/>
                    </a:lnL>
                    <a:lnR w="0">
                      <a:noFill/>
                    </a:lnR>
                    <a:lnT w="0">
                      <a:noFill/>
                    </a:lnT>
                    <a:lnB w="12700" cap="flat" cmpd="sng" algn="ctr">
                      <a:solidFill>
                        <a:schemeClr val="tx1"/>
                      </a:solidFill>
                      <a:prstDash val="solid"/>
                      <a:round/>
                      <a:headEnd type="none" w="med" len="med"/>
                      <a:tailEnd type="none" w="med" len="med"/>
                    </a:lnB>
                  </a:tcPr>
                </a:tc>
                <a:tc>
                  <a:txBody>
                    <a:bodyPr/>
                    <a:lstStyle/>
                    <a:p>
                      <a:pPr lvl="0" algn="ctr">
                        <a:buNone/>
                      </a:pPr>
                      <a:r>
                        <a:rPr lang="ja-JP" altLang="en-US" sz="1800" b="1">
                          <a:latin typeface="游ゴシック"/>
                        </a:rPr>
                        <a:t>40.13</a:t>
                      </a:r>
                      <a:endParaRPr kumimoji="1" lang="ja-JP" altLang="en-US" sz="1800" b="1">
                        <a:latin typeface="游ゴシック"/>
                      </a:endParaRPr>
                    </a:p>
                  </a:txBody>
                  <a:tcPr marL="68580" marR="68580" marT="34290" marB="34290">
                    <a:lnL w="0">
                      <a:noFill/>
                    </a:lnL>
                    <a:lnR w="0">
                      <a:noFill/>
                    </a:lnR>
                    <a:lnT w="0">
                      <a:noFill/>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50186943"/>
                  </a:ext>
                </a:extLst>
              </a:tr>
              <a:tr h="467964">
                <a:tc>
                  <a:txBody>
                    <a:bodyPr/>
                    <a:lstStyle/>
                    <a:p>
                      <a:pPr lvl="0" algn="l">
                        <a:buNone/>
                      </a:pPr>
                      <a:r>
                        <a:rPr kumimoji="1" lang="en-US" altLang="ja-JP" sz="1800">
                          <a:latin typeface="游ゴシック"/>
                          <a:ea typeface="游ゴシック"/>
                        </a:rPr>
                        <a:t>Google</a:t>
                      </a:r>
                      <a:r>
                        <a:rPr kumimoji="1" lang="ja-JP" altLang="en-US" sz="1800">
                          <a:latin typeface="游ゴシック"/>
                          <a:ea typeface="游ゴシック"/>
                        </a:rPr>
                        <a:t>翻訳</a:t>
                      </a:r>
                    </a:p>
                  </a:txBody>
                  <a:tcPr marL="68580" marR="68580" marT="34290" marB="34290">
                    <a:lnL w="0">
                      <a:noFill/>
                    </a:lnL>
                    <a:lnR w="0">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r>
                        <a:rPr kumimoji="1" lang="en-US" altLang="ja-JP" sz="1800" b="0">
                          <a:latin typeface="游ゴシック"/>
                          <a:ea typeface="游ゴシック"/>
                        </a:rPr>
                        <a:t>31.53</a:t>
                      </a:r>
                      <a:endParaRPr kumimoji="1" lang="ja-JP" altLang="en-US" sz="1800" b="0">
                        <a:latin typeface="游ゴシック"/>
                        <a:ea typeface="游ゴシック"/>
                      </a:endParaRPr>
                    </a:p>
                  </a:txBody>
                  <a:tcPr marL="68580" marR="68580" marT="34290" marB="34290">
                    <a:lnL w="0">
                      <a:noFill/>
                    </a:lnL>
                    <a:lnR w="0">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88170191"/>
                  </a:ext>
                </a:extLst>
              </a:tr>
            </a:tbl>
          </a:graphicData>
        </a:graphic>
      </p:graphicFrame>
    </p:spTree>
    <p:extLst>
      <p:ext uri="{BB962C8B-B14F-4D97-AF65-F5344CB8AC3E}">
        <p14:creationId xmlns:p14="http://schemas.microsoft.com/office/powerpoint/2010/main" val="36341200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D3156E7-7686-4BFA-95FF-72CA0DB635DE}"/>
              </a:ext>
            </a:extLst>
          </p:cNvPr>
          <p:cNvSpPr>
            <a:spLocks noGrp="1"/>
          </p:cNvSpPr>
          <p:nvPr>
            <p:ph type="title"/>
          </p:nvPr>
        </p:nvSpPr>
        <p:spPr/>
        <p:txBody>
          <a:bodyPr>
            <a:normAutofit/>
          </a:bodyPr>
          <a:lstStyle/>
          <a:p>
            <a:r>
              <a:rPr lang="en-US" altLang="ja-JP" err="1">
                <a:ea typeface="ＭＳ Ｐゴシック"/>
                <a:cs typeface="Calibri Light"/>
              </a:rPr>
              <a:t>活動の成果</a:t>
            </a:r>
          </a:p>
        </p:txBody>
      </p:sp>
      <p:sp>
        <p:nvSpPr>
          <p:cNvPr id="8" name="テキスト プレースホルダー 7">
            <a:extLst>
              <a:ext uri="{FF2B5EF4-FFF2-40B4-BE49-F238E27FC236}">
                <a16:creationId xmlns:a16="http://schemas.microsoft.com/office/drawing/2014/main" id="{271DC7B1-AD22-4435-A155-2E65427140CA}"/>
              </a:ext>
            </a:extLst>
          </p:cNvPr>
          <p:cNvSpPr>
            <a:spLocks noGrp="1"/>
          </p:cNvSpPr>
          <p:nvPr>
            <p:ph type="body" sz="half" idx="2"/>
          </p:nvPr>
        </p:nvSpPr>
        <p:spPr>
          <a:xfrm>
            <a:off x="342900" y="3051810"/>
            <a:ext cx="2400300" cy="741729"/>
          </a:xfrm>
        </p:spPr>
        <p:txBody>
          <a:bodyPr>
            <a:normAutofit/>
          </a:bodyPr>
          <a:lstStyle/>
          <a:p>
            <a:r>
              <a:rPr lang="en-US" altLang="ja-JP" sz="1800"/>
              <a:t>Web</a:t>
            </a:r>
            <a:r>
              <a:rPr lang="ja-JP" altLang="en-US" sz="1800"/>
              <a:t>ページ</a:t>
            </a:r>
          </a:p>
        </p:txBody>
      </p:sp>
      <p:sp>
        <p:nvSpPr>
          <p:cNvPr id="4" name="スライド番号プレースホルダー 3">
            <a:extLst>
              <a:ext uri="{FF2B5EF4-FFF2-40B4-BE49-F238E27FC236}">
                <a16:creationId xmlns:a16="http://schemas.microsoft.com/office/drawing/2014/main" id="{069593FE-B028-4716-B3D2-1AE9390BEBBC}"/>
              </a:ext>
            </a:extLst>
          </p:cNvPr>
          <p:cNvSpPr>
            <a:spLocks noGrp="1"/>
          </p:cNvSpPr>
          <p:nvPr>
            <p:ph type="sldNum" sz="quarter" idx="12"/>
          </p:nvPr>
        </p:nvSpPr>
        <p:spPr/>
        <p:txBody>
          <a:bodyPr>
            <a:normAutofit/>
          </a:bodyPr>
          <a:lstStyle/>
          <a:p>
            <a:pPr>
              <a:spcAft>
                <a:spcPts val="450"/>
              </a:spcAft>
            </a:pPr>
            <a:fld id="{1AD46E98-6843-4358-8F65-5B2343AFA076}" type="slidenum">
              <a:rPr kumimoji="1" lang="ja-JP" altLang="en-US" smtClean="0"/>
              <a:pPr>
                <a:spcAft>
                  <a:spcPts val="450"/>
                </a:spcAft>
              </a:pPr>
              <a:t>10</a:t>
            </a:fld>
            <a:endParaRPr kumimoji="1" lang="ja-JP" altLang="en-US"/>
          </a:p>
        </p:txBody>
      </p:sp>
      <p:pic>
        <p:nvPicPr>
          <p:cNvPr id="5" name="画面録画 4">
            <a:hlinkClick r:id="" action="ppaction://media"/>
            <a:extLst>
              <a:ext uri="{FF2B5EF4-FFF2-40B4-BE49-F238E27FC236}">
                <a16:creationId xmlns:a16="http://schemas.microsoft.com/office/drawing/2014/main" id="{8E451097-C36A-49B8-9D70-24A45BB170CF}"/>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139367" y="1619646"/>
            <a:ext cx="5910558" cy="3618709"/>
          </a:xfrm>
          <a:prstGeom prst="rect">
            <a:avLst/>
          </a:prstGeom>
        </p:spPr>
      </p:pic>
    </p:spTree>
    <p:extLst>
      <p:ext uri="{BB962C8B-B14F-4D97-AF65-F5344CB8AC3E}">
        <p14:creationId xmlns:p14="http://schemas.microsoft.com/office/powerpoint/2010/main" val="2859366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13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4811AC2-CE4B-4CFC-8000-90DF8E799173}"/>
              </a:ext>
            </a:extLst>
          </p:cNvPr>
          <p:cNvSpPr>
            <a:spLocks noGrp="1"/>
          </p:cNvSpPr>
          <p:nvPr>
            <p:ph type="title"/>
          </p:nvPr>
        </p:nvSpPr>
        <p:spPr/>
        <p:txBody>
          <a:bodyPr/>
          <a:lstStyle/>
          <a:p>
            <a:r>
              <a:rPr lang="ja-JP" altLang="en-US">
                <a:ea typeface="ＭＳ Ｐゴシック"/>
                <a:cs typeface="Calibri Light"/>
              </a:rPr>
              <a:t>まとめ</a:t>
            </a:r>
          </a:p>
        </p:txBody>
      </p:sp>
      <p:sp>
        <p:nvSpPr>
          <p:cNvPr id="3" name="コンテンツ プレースホルダー 2">
            <a:extLst>
              <a:ext uri="{FF2B5EF4-FFF2-40B4-BE49-F238E27FC236}">
                <a16:creationId xmlns:a16="http://schemas.microsoft.com/office/drawing/2014/main" id="{4A58E4F8-B3F3-4D36-8F8C-D3A37AA5368E}"/>
              </a:ext>
            </a:extLst>
          </p:cNvPr>
          <p:cNvSpPr>
            <a:spLocks noGrp="1"/>
          </p:cNvSpPr>
          <p:nvPr>
            <p:ph idx="1"/>
          </p:nvPr>
        </p:nvSpPr>
        <p:spPr/>
        <p:txBody>
          <a:bodyPr vert="horz" lIns="0" tIns="34290" rIns="0" bIns="34290" rtlCol="0" anchor="t">
            <a:normAutofit/>
          </a:bodyPr>
          <a:lstStyle/>
          <a:p>
            <a:pPr>
              <a:buFont typeface="Wingdings"/>
              <a:buChar char="§"/>
            </a:pPr>
            <a:endParaRPr lang="ja-JP" altLang="en-US" sz="2100">
              <a:ea typeface="+mn-lt"/>
              <a:cs typeface="+mn-lt"/>
            </a:endParaRPr>
          </a:p>
          <a:p>
            <a:pPr>
              <a:buFont typeface="Wingdings"/>
              <a:buChar char="§"/>
            </a:pPr>
            <a:endParaRPr lang="en-US" altLang="ja-JP" sz="2100">
              <a:ea typeface="+mn-lt"/>
              <a:cs typeface="+mn-lt"/>
            </a:endParaRPr>
          </a:p>
          <a:p>
            <a:pPr>
              <a:buFont typeface="Wingdings"/>
              <a:buChar char="§"/>
            </a:pPr>
            <a:endParaRPr lang="en-US" altLang="ja-JP" sz="2100">
              <a:ea typeface="+mn-lt"/>
              <a:cs typeface="+mn-lt"/>
            </a:endParaRPr>
          </a:p>
          <a:p>
            <a:pPr>
              <a:buFont typeface="Wingdings"/>
              <a:buChar char="§"/>
            </a:pPr>
            <a:endParaRPr lang="ja-JP" altLang="en-US" sz="2100">
              <a:cs typeface="Calibri" panose="020F0502020204030204"/>
            </a:endParaRPr>
          </a:p>
          <a:p>
            <a:pPr>
              <a:buFont typeface="Wingdings"/>
              <a:buChar char="§"/>
            </a:pPr>
            <a:endParaRPr lang="ja-JP" altLang="en-US" sz="2100">
              <a:cs typeface="Calibri" panose="020F0502020204030204"/>
            </a:endParaRPr>
          </a:p>
          <a:p>
            <a:pPr>
              <a:buFont typeface="Wingdings"/>
              <a:buChar char="§"/>
            </a:pPr>
            <a:endParaRPr lang="ja-JP" altLang="en-US">
              <a:ea typeface="ＭＳ Ｐゴシック"/>
              <a:cs typeface="Calibri"/>
            </a:endParaRPr>
          </a:p>
        </p:txBody>
      </p:sp>
      <p:sp>
        <p:nvSpPr>
          <p:cNvPr id="4" name="スライド番号プレースホルダー 3">
            <a:extLst>
              <a:ext uri="{FF2B5EF4-FFF2-40B4-BE49-F238E27FC236}">
                <a16:creationId xmlns:a16="http://schemas.microsoft.com/office/drawing/2014/main" id="{6D1E4C9D-4829-4761-84CF-E6EDC17AE771}"/>
              </a:ext>
            </a:extLst>
          </p:cNvPr>
          <p:cNvSpPr>
            <a:spLocks noGrp="1"/>
          </p:cNvSpPr>
          <p:nvPr>
            <p:ph type="sldNum" sz="quarter" idx="12"/>
          </p:nvPr>
        </p:nvSpPr>
        <p:spPr/>
        <p:txBody>
          <a:bodyPr/>
          <a:lstStyle/>
          <a:p>
            <a:fld id="{1AD46E98-6843-4358-8F65-5B2343AFA076}" type="slidenum">
              <a:rPr kumimoji="1" lang="ja-JP" altLang="en-US" smtClean="0"/>
              <a:t>11</a:t>
            </a:fld>
            <a:endParaRPr kumimoji="1" lang="ja-JP" altLang="en-US"/>
          </a:p>
        </p:txBody>
      </p:sp>
      <p:sp>
        <p:nvSpPr>
          <p:cNvPr id="6" name="テキスト ボックス 5">
            <a:extLst>
              <a:ext uri="{FF2B5EF4-FFF2-40B4-BE49-F238E27FC236}">
                <a16:creationId xmlns:a16="http://schemas.microsoft.com/office/drawing/2014/main" id="{7E744FA6-2968-4452-BAFD-0B9672A00322}"/>
              </a:ext>
            </a:extLst>
          </p:cNvPr>
          <p:cNvSpPr txBox="1"/>
          <p:nvPr/>
        </p:nvSpPr>
        <p:spPr>
          <a:xfrm>
            <a:off x="777240" y="2301664"/>
            <a:ext cx="7585787" cy="2008242"/>
          </a:xfrm>
          <a:prstGeom prst="rect">
            <a:avLst/>
          </a:prstGeom>
          <a:noFill/>
        </p:spPr>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r>
              <a:rPr lang="ja-JP" altLang="en-US" sz="2100">
                <a:latin typeface="游ゴシック"/>
                <a:ea typeface="游ゴシック"/>
                <a:cs typeface="Calibri"/>
              </a:rPr>
              <a:t>・英→日の機械翻訳器を作成し、翻訳機能を利用できる</a:t>
            </a:r>
            <a:r>
              <a:rPr lang="en-US" altLang="ja-JP" sz="2100">
                <a:latin typeface="游ゴシック"/>
                <a:ea typeface="游ゴシック"/>
                <a:cs typeface="Calibri"/>
              </a:rPr>
              <a:t>Web</a:t>
            </a:r>
            <a:r>
              <a:rPr lang="ja-JP" altLang="en-US" sz="2100">
                <a:latin typeface="游ゴシック"/>
                <a:ea typeface="游ゴシック"/>
                <a:cs typeface="Calibri"/>
              </a:rPr>
              <a:t>アプリとして開発した。</a:t>
            </a:r>
            <a:endParaRPr lang="en-US" altLang="ja-JP" sz="2100">
              <a:latin typeface="游ゴシック"/>
              <a:ea typeface="游ゴシック"/>
              <a:cs typeface="Calibri"/>
            </a:endParaRPr>
          </a:p>
          <a:p>
            <a:endParaRPr lang="en-US" altLang="ja-JP" sz="2100">
              <a:latin typeface="游ゴシック"/>
              <a:ea typeface="游ゴシック"/>
              <a:cs typeface="Calibri"/>
            </a:endParaRPr>
          </a:p>
          <a:p>
            <a:r>
              <a:rPr lang="ja-JP" altLang="en-US" sz="2100">
                <a:latin typeface="游ゴシック"/>
                <a:ea typeface="游ゴシック"/>
                <a:cs typeface="Calibri"/>
              </a:rPr>
              <a:t>・ファインチューニング、モデルアンサンブル等の手法を用い</a:t>
            </a:r>
            <a:r>
              <a:rPr lang="en-US" altLang="ja-JP" sz="2100">
                <a:latin typeface="游ゴシック"/>
                <a:ea typeface="游ゴシック"/>
                <a:cs typeface="Calibri"/>
              </a:rPr>
              <a:t>Google</a:t>
            </a:r>
            <a:r>
              <a:rPr lang="ja-JP" altLang="en-US" sz="2100">
                <a:latin typeface="游ゴシック"/>
                <a:ea typeface="游ゴシック"/>
                <a:cs typeface="Calibri"/>
              </a:rPr>
              <a:t>翻訳を超えるよう尽力した。</a:t>
            </a:r>
            <a:endParaRPr lang="en-US" altLang="ja-JP" sz="2100">
              <a:latin typeface="游ゴシック"/>
              <a:ea typeface="游ゴシック"/>
              <a:cs typeface="Calibri"/>
            </a:endParaRPr>
          </a:p>
          <a:p>
            <a:endParaRPr lang="en-US" altLang="ja-JP" sz="2100">
              <a:latin typeface="游ゴシック"/>
              <a:ea typeface="游ゴシック"/>
              <a:cs typeface="Calibri"/>
            </a:endParaRPr>
          </a:p>
        </p:txBody>
      </p:sp>
    </p:spTree>
    <p:extLst>
      <p:ext uri="{BB962C8B-B14F-4D97-AF65-F5344CB8AC3E}">
        <p14:creationId xmlns:p14="http://schemas.microsoft.com/office/powerpoint/2010/main" val="7234387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CDFFBEA-14D6-41F3-9EA1-77B9C9E730D7}"/>
              </a:ext>
            </a:extLst>
          </p:cNvPr>
          <p:cNvSpPr>
            <a:spLocks noGrp="1"/>
          </p:cNvSpPr>
          <p:nvPr>
            <p:ph type="title"/>
          </p:nvPr>
        </p:nvSpPr>
        <p:spPr/>
        <p:txBody>
          <a:bodyPr/>
          <a:lstStyle/>
          <a:p>
            <a:r>
              <a:rPr lang="ja-JP" altLang="en-US" b="1">
                <a:ea typeface="游ゴシック Light"/>
              </a:rPr>
              <a:t>内容と目標</a:t>
            </a:r>
            <a:endParaRPr kumimoji="1" lang="ja-JP" altLang="en-US" b="1"/>
          </a:p>
        </p:txBody>
      </p:sp>
      <p:sp>
        <p:nvSpPr>
          <p:cNvPr id="3" name="コンテンツ プレースホルダー 2">
            <a:extLst>
              <a:ext uri="{FF2B5EF4-FFF2-40B4-BE49-F238E27FC236}">
                <a16:creationId xmlns:a16="http://schemas.microsoft.com/office/drawing/2014/main" id="{EE09664D-C247-40E2-9839-017D373DDA1D}"/>
              </a:ext>
            </a:extLst>
          </p:cNvPr>
          <p:cNvSpPr>
            <a:spLocks noGrp="1"/>
          </p:cNvSpPr>
          <p:nvPr>
            <p:ph idx="1"/>
          </p:nvPr>
        </p:nvSpPr>
        <p:spPr>
          <a:xfrm>
            <a:off x="822960" y="2310131"/>
            <a:ext cx="7543800" cy="3017520"/>
          </a:xfrm>
        </p:spPr>
        <p:txBody>
          <a:bodyPr vert="horz" lIns="68580" tIns="34290" rIns="68580" bIns="34290" rtlCol="0" anchor="t">
            <a:normAutofit/>
          </a:bodyPr>
          <a:lstStyle/>
          <a:p>
            <a:r>
              <a:rPr lang="ja-JP" altLang="en-US">
                <a:ea typeface="游ゴシック"/>
              </a:rPr>
              <a:t>・1千万文対の対訳データと深層学習による英→日の機械翻訳。</a:t>
            </a:r>
          </a:p>
          <a:p>
            <a:r>
              <a:rPr lang="ja-JP" altLang="en-US">
                <a:ea typeface="游ゴシック"/>
              </a:rPr>
              <a:t>　利用する対訳データ</a:t>
            </a:r>
            <a:endParaRPr lang="ja-JP" altLang="en-US">
              <a:solidFill>
                <a:srgbClr val="404040"/>
              </a:solidFill>
              <a:latin typeface="Calibri"/>
              <a:ea typeface="游ゴシック"/>
              <a:cs typeface="Calibri"/>
            </a:endParaRPr>
          </a:p>
          <a:p>
            <a:r>
              <a:rPr lang="en-US" altLang="ja-JP">
                <a:solidFill>
                  <a:srgbClr val="222222"/>
                </a:solidFill>
                <a:latin typeface="Raleway"/>
                <a:ea typeface="ＭＳ Ｐゴシック"/>
              </a:rPr>
              <a:t>　</a:t>
            </a:r>
            <a:r>
              <a:rPr lang="en-US" altLang="ja-JP" b="0" i="0" err="1">
                <a:solidFill>
                  <a:srgbClr val="222222"/>
                </a:solidFill>
                <a:effectLst/>
                <a:latin typeface="Raleway"/>
                <a:ea typeface="ＭＳ Ｐゴシック"/>
              </a:rPr>
              <a:t>JParaCrawl</a:t>
            </a:r>
            <a:r>
              <a:rPr lang="ja-JP" altLang="en-US" b="0" i="0">
                <a:solidFill>
                  <a:srgbClr val="222222"/>
                </a:solidFill>
                <a:effectLst/>
                <a:latin typeface="Raleway"/>
                <a:ea typeface="ＭＳ Ｐゴシック"/>
              </a:rPr>
              <a:t> </a:t>
            </a:r>
            <a:r>
              <a:rPr lang="en-US" altLang="ja-JP">
                <a:solidFill>
                  <a:srgbClr val="222222"/>
                </a:solidFill>
                <a:latin typeface="Raleway"/>
                <a:ea typeface="ＭＳ Ｐゴシック"/>
              </a:rPr>
              <a:t>(</a:t>
            </a:r>
            <a:r>
              <a:rPr lang="en-US" altLang="ja-JP">
                <a:solidFill>
                  <a:srgbClr val="222222"/>
                </a:solidFill>
                <a:latin typeface="Raleway"/>
                <a:ea typeface="ＭＳ Ｐゴシック"/>
                <a:hlinkClick r:id="rId2"/>
              </a:rPr>
              <a:t>http://www.kecl.ntt.co.jp/icl/lirg/jparacrawl/</a:t>
            </a:r>
            <a:r>
              <a:rPr lang="en-US" altLang="ja-JP">
                <a:solidFill>
                  <a:srgbClr val="222222"/>
                </a:solidFill>
                <a:latin typeface="Raleway"/>
                <a:ea typeface="ＭＳ Ｐゴシック"/>
              </a:rPr>
              <a:t>)</a:t>
            </a:r>
            <a:endParaRPr lang="ja-JP" altLang="en-US">
              <a:latin typeface="Calibri"/>
              <a:ea typeface="游ゴシック"/>
              <a:cs typeface="Calibri" panose="020F0502020204030204"/>
            </a:endParaRPr>
          </a:p>
          <a:p>
            <a:endParaRPr lang="en-US" altLang="ja-JP">
              <a:solidFill>
                <a:srgbClr val="222222"/>
              </a:solidFill>
              <a:latin typeface="Raleway"/>
              <a:ea typeface="ＭＳ Ｐゴシック"/>
            </a:endParaRPr>
          </a:p>
          <a:p>
            <a:r>
              <a:rPr lang="ja-JP" altLang="en-US">
                <a:ea typeface="游ゴシック"/>
              </a:rPr>
              <a:t>・フロントエンドも開発し、Webアプリとして完成させる。</a:t>
            </a:r>
          </a:p>
          <a:p>
            <a:endParaRPr lang="ja-JP" altLang="en-US">
              <a:ea typeface="游ゴシック"/>
              <a:cs typeface="Calibri"/>
            </a:endParaRPr>
          </a:p>
          <a:p>
            <a:r>
              <a:rPr lang="ja-JP" altLang="en-US">
                <a:ea typeface="游ゴシック"/>
                <a:cs typeface="Calibri"/>
              </a:rPr>
              <a:t>・目標：Google翻訳の精度を超えること。</a:t>
            </a:r>
          </a:p>
        </p:txBody>
      </p:sp>
      <p:sp>
        <p:nvSpPr>
          <p:cNvPr id="4" name="スライド番号プレースホルダー 3">
            <a:extLst>
              <a:ext uri="{FF2B5EF4-FFF2-40B4-BE49-F238E27FC236}">
                <a16:creationId xmlns:a16="http://schemas.microsoft.com/office/drawing/2014/main" id="{DCC8C601-4DE8-4ABC-8D8D-6563CCD4F6A0}"/>
              </a:ext>
            </a:extLst>
          </p:cNvPr>
          <p:cNvSpPr>
            <a:spLocks noGrp="1"/>
          </p:cNvSpPr>
          <p:nvPr>
            <p:ph type="sldNum" sz="quarter" idx="12"/>
          </p:nvPr>
        </p:nvSpPr>
        <p:spPr/>
        <p:txBody>
          <a:bodyPr/>
          <a:lstStyle/>
          <a:p>
            <a:fld id="{1AD46E98-6843-4358-8F65-5B2343AFA076}" type="slidenum">
              <a:rPr kumimoji="1" lang="ja-JP" altLang="en-US" smtClean="0"/>
              <a:t>1</a:t>
            </a:fld>
            <a:endParaRPr lang="ja-JP" altLang="en-US"/>
          </a:p>
        </p:txBody>
      </p:sp>
    </p:spTree>
    <p:extLst>
      <p:ext uri="{BB962C8B-B14F-4D97-AF65-F5344CB8AC3E}">
        <p14:creationId xmlns:p14="http://schemas.microsoft.com/office/powerpoint/2010/main" val="24785142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74B5D62-346C-4C40-92D3-0FC849FCE098}"/>
              </a:ext>
            </a:extLst>
          </p:cNvPr>
          <p:cNvSpPr>
            <a:spLocks noGrp="1"/>
          </p:cNvSpPr>
          <p:nvPr>
            <p:ph type="title"/>
          </p:nvPr>
        </p:nvSpPr>
        <p:spPr>
          <a:xfrm>
            <a:off x="628650" y="669661"/>
            <a:ext cx="7886700" cy="994172"/>
          </a:xfrm>
        </p:spPr>
        <p:txBody>
          <a:bodyPr/>
          <a:lstStyle/>
          <a:p>
            <a:r>
              <a:rPr lang="ja-JP" altLang="en-US" b="1">
                <a:ea typeface="游ゴシック Light"/>
              </a:rPr>
              <a:t>役割</a:t>
            </a:r>
            <a:endParaRPr kumimoji="1" lang="ja-JP" altLang="en-US" b="1"/>
          </a:p>
        </p:txBody>
      </p:sp>
      <p:sp>
        <p:nvSpPr>
          <p:cNvPr id="3" name="コンテンツ プレースホルダー 2">
            <a:extLst>
              <a:ext uri="{FF2B5EF4-FFF2-40B4-BE49-F238E27FC236}">
                <a16:creationId xmlns:a16="http://schemas.microsoft.com/office/drawing/2014/main" id="{155C2415-C42C-40B0-97B9-343198DD30D1}"/>
              </a:ext>
            </a:extLst>
          </p:cNvPr>
          <p:cNvSpPr>
            <a:spLocks noGrp="1"/>
          </p:cNvSpPr>
          <p:nvPr>
            <p:ph idx="1"/>
          </p:nvPr>
        </p:nvSpPr>
        <p:spPr>
          <a:xfrm>
            <a:off x="628650" y="2243811"/>
            <a:ext cx="7886700" cy="3263504"/>
          </a:xfrm>
        </p:spPr>
        <p:txBody>
          <a:bodyPr vert="horz" lIns="68580" tIns="34290" rIns="68580" bIns="34290" rtlCol="0" anchor="t">
            <a:normAutofit/>
          </a:bodyPr>
          <a:lstStyle/>
          <a:p>
            <a:r>
              <a:rPr lang="ja-JP" altLang="en-US" sz="1950">
                <a:ea typeface="游ゴシック"/>
              </a:rPr>
              <a:t>フロントエンド（Webページ制作）</a:t>
            </a:r>
            <a:endParaRPr lang="en-US" altLang="ja-JP" sz="1950">
              <a:ea typeface="游ゴシック"/>
              <a:cs typeface="Calibri" panose="020F0502020204030204"/>
            </a:endParaRPr>
          </a:p>
          <a:p>
            <a:pPr marL="0" indent="0">
              <a:buNone/>
            </a:pPr>
            <a:r>
              <a:rPr lang="ja-JP" altLang="en-US" sz="1950">
                <a:ea typeface="游ゴシック"/>
              </a:rPr>
              <a:t>→惟高、寺田</a:t>
            </a:r>
          </a:p>
          <a:p>
            <a:endParaRPr lang="ja-JP" altLang="en-US" sz="1950">
              <a:ea typeface="游ゴシック"/>
            </a:endParaRPr>
          </a:p>
          <a:p>
            <a:r>
              <a:rPr lang="ja-JP" altLang="en-US" sz="1950">
                <a:ea typeface="游ゴシック"/>
              </a:rPr>
              <a:t>バックエンド（英日機械翻訳の精度向上）</a:t>
            </a:r>
          </a:p>
          <a:p>
            <a:pPr marL="0" indent="0">
              <a:buNone/>
            </a:pPr>
            <a:r>
              <a:rPr lang="ja-JP" altLang="en-US" sz="1950">
                <a:ea typeface="游ゴシック"/>
              </a:rPr>
              <a:t>→柳本、都甲</a:t>
            </a:r>
          </a:p>
        </p:txBody>
      </p:sp>
      <p:sp>
        <p:nvSpPr>
          <p:cNvPr id="5" name="スライド番号プレースホルダー 4">
            <a:extLst>
              <a:ext uri="{FF2B5EF4-FFF2-40B4-BE49-F238E27FC236}">
                <a16:creationId xmlns:a16="http://schemas.microsoft.com/office/drawing/2014/main" id="{C2397705-95AC-4C4E-A186-5C05F882AA08}"/>
              </a:ext>
            </a:extLst>
          </p:cNvPr>
          <p:cNvSpPr>
            <a:spLocks noGrp="1"/>
          </p:cNvSpPr>
          <p:nvPr>
            <p:ph type="sldNum" sz="quarter" idx="12"/>
          </p:nvPr>
        </p:nvSpPr>
        <p:spPr/>
        <p:txBody>
          <a:bodyPr/>
          <a:lstStyle/>
          <a:p>
            <a:fld id="{1AD46E98-6843-4358-8F65-5B2343AFA076}" type="slidenum">
              <a:rPr kumimoji="1" lang="ja-JP" altLang="en-US" smtClean="0"/>
              <a:t>2</a:t>
            </a:fld>
            <a:endParaRPr lang="ja-JP" altLang="en-US"/>
          </a:p>
        </p:txBody>
      </p:sp>
      <p:sp>
        <p:nvSpPr>
          <p:cNvPr id="4" name="テキスト ボックス 3">
            <a:extLst>
              <a:ext uri="{FF2B5EF4-FFF2-40B4-BE49-F238E27FC236}">
                <a16:creationId xmlns:a16="http://schemas.microsoft.com/office/drawing/2014/main" id="{9EA55A01-E9D6-456A-BCB6-6A997185FFC3}"/>
              </a:ext>
            </a:extLst>
          </p:cNvPr>
          <p:cNvSpPr txBox="1"/>
          <p:nvPr/>
        </p:nvSpPr>
        <p:spPr>
          <a:xfrm>
            <a:off x="627484" y="4558005"/>
            <a:ext cx="4524179" cy="369332"/>
          </a:xfrm>
          <a:prstGeom prst="rect">
            <a:avLst/>
          </a:prstGeom>
          <a:noFill/>
        </p:spPr>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pPr algn="l"/>
            <a:r>
              <a:rPr lang="ja-JP" altLang="en-US" sz="1950">
                <a:ea typeface="游ゴシック"/>
              </a:rPr>
              <a:t>会議：毎週金曜日</a:t>
            </a:r>
            <a:r>
              <a:rPr lang="en-US" altLang="ja-JP" sz="1950">
                <a:ea typeface="游ゴシック"/>
              </a:rPr>
              <a:t>PBL</a:t>
            </a:r>
            <a:r>
              <a:rPr lang="ja-JP" altLang="en-US" sz="1950">
                <a:ea typeface="游ゴシック"/>
              </a:rPr>
              <a:t>授業終了後</a:t>
            </a:r>
            <a:endParaRPr lang="en-US" altLang="ja-JP" sz="1950">
              <a:ea typeface="游ゴシック"/>
            </a:endParaRPr>
          </a:p>
        </p:txBody>
      </p:sp>
    </p:spTree>
    <p:extLst>
      <p:ext uri="{BB962C8B-B14F-4D97-AF65-F5344CB8AC3E}">
        <p14:creationId xmlns:p14="http://schemas.microsoft.com/office/powerpoint/2010/main" val="30953696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54D2F4E-7449-4A1D-A08C-87E3E2298D8A}"/>
              </a:ext>
            </a:extLst>
          </p:cNvPr>
          <p:cNvSpPr>
            <a:spLocks noGrp="1"/>
          </p:cNvSpPr>
          <p:nvPr>
            <p:ph type="title"/>
          </p:nvPr>
        </p:nvSpPr>
        <p:spPr/>
        <p:txBody>
          <a:bodyPr/>
          <a:lstStyle/>
          <a:p>
            <a:r>
              <a:rPr lang="ja-JP" altLang="en-US">
                <a:ea typeface="ＭＳ Ｐゴシック"/>
                <a:cs typeface="Calibri Light"/>
              </a:rPr>
              <a:t>モデル作成の際に用いた手法</a:t>
            </a:r>
          </a:p>
        </p:txBody>
      </p:sp>
      <p:pic>
        <p:nvPicPr>
          <p:cNvPr id="5" name="図 5" descr="ダイアグラム&#10;&#10;説明は自動で生成されたものです">
            <a:extLst>
              <a:ext uri="{FF2B5EF4-FFF2-40B4-BE49-F238E27FC236}">
                <a16:creationId xmlns:a16="http://schemas.microsoft.com/office/drawing/2014/main" id="{168A6299-2CD5-497C-861A-33BFFBA25B14}"/>
              </a:ext>
            </a:extLst>
          </p:cNvPr>
          <p:cNvPicPr>
            <a:picLocks noGrp="1" noChangeAspect="1"/>
          </p:cNvPicPr>
          <p:nvPr>
            <p:ph idx="1"/>
          </p:nvPr>
        </p:nvPicPr>
        <p:blipFill>
          <a:blip r:embed="rId3"/>
          <a:stretch>
            <a:fillRect/>
          </a:stretch>
        </p:blipFill>
        <p:spPr>
          <a:xfrm>
            <a:off x="4812738" y="2214336"/>
            <a:ext cx="3664530" cy="3017520"/>
          </a:xfrm>
        </p:spPr>
      </p:pic>
      <p:sp>
        <p:nvSpPr>
          <p:cNvPr id="4" name="スライド番号プレースホルダー 3">
            <a:extLst>
              <a:ext uri="{FF2B5EF4-FFF2-40B4-BE49-F238E27FC236}">
                <a16:creationId xmlns:a16="http://schemas.microsoft.com/office/drawing/2014/main" id="{B53941B2-A881-481B-8BEF-A5B62BDA525B}"/>
              </a:ext>
            </a:extLst>
          </p:cNvPr>
          <p:cNvSpPr>
            <a:spLocks noGrp="1"/>
          </p:cNvSpPr>
          <p:nvPr>
            <p:ph type="sldNum" sz="quarter" idx="12"/>
          </p:nvPr>
        </p:nvSpPr>
        <p:spPr/>
        <p:txBody>
          <a:bodyPr/>
          <a:lstStyle/>
          <a:p>
            <a:fld id="{1AD46E98-6843-4358-8F65-5B2343AFA076}" type="slidenum">
              <a:rPr kumimoji="1" lang="ja-JP" altLang="en-US" smtClean="0"/>
              <a:t>3</a:t>
            </a:fld>
            <a:endParaRPr kumimoji="1" lang="ja-JP" altLang="en-US"/>
          </a:p>
        </p:txBody>
      </p:sp>
      <p:pic>
        <p:nvPicPr>
          <p:cNvPr id="6" name="図 6" descr="挿絵, 時計 が含まれている画像&#10;&#10;説明は自動で生成されたものです">
            <a:extLst>
              <a:ext uri="{FF2B5EF4-FFF2-40B4-BE49-F238E27FC236}">
                <a16:creationId xmlns:a16="http://schemas.microsoft.com/office/drawing/2014/main" id="{2FA4FEF0-EE7C-473A-9F3D-33B4F3983342}"/>
              </a:ext>
            </a:extLst>
          </p:cNvPr>
          <p:cNvPicPr>
            <a:picLocks noChangeAspect="1"/>
          </p:cNvPicPr>
          <p:nvPr/>
        </p:nvPicPr>
        <p:blipFill>
          <a:blip r:embed="rId4"/>
          <a:stretch>
            <a:fillRect/>
          </a:stretch>
        </p:blipFill>
        <p:spPr>
          <a:xfrm>
            <a:off x="2766646" y="5102015"/>
            <a:ext cx="3669323" cy="310103"/>
          </a:xfrm>
          <a:prstGeom prst="rect">
            <a:avLst/>
          </a:prstGeom>
        </p:spPr>
      </p:pic>
      <p:sp>
        <p:nvSpPr>
          <p:cNvPr id="7" name="テキスト ボックス 6">
            <a:extLst>
              <a:ext uri="{FF2B5EF4-FFF2-40B4-BE49-F238E27FC236}">
                <a16:creationId xmlns:a16="http://schemas.microsoft.com/office/drawing/2014/main" id="{D64C0AFE-0333-452C-9A8B-66A696B4C348}"/>
              </a:ext>
            </a:extLst>
          </p:cNvPr>
          <p:cNvSpPr txBox="1"/>
          <p:nvPr/>
        </p:nvSpPr>
        <p:spPr>
          <a:xfrm>
            <a:off x="825011" y="2370993"/>
            <a:ext cx="3779226" cy="969496"/>
          </a:xfrm>
          <a:prstGeom prst="rect">
            <a:avLst/>
          </a:prstGeom>
          <a:noFill/>
        </p:spPr>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pPr marL="214313" indent="-214313">
              <a:buFont typeface="Arial"/>
              <a:buChar char="•"/>
            </a:pPr>
            <a:r>
              <a:rPr lang="ja-JP" altLang="en-US" sz="1950">
                <a:latin typeface="游ゴシック"/>
                <a:ea typeface="游ゴシック"/>
                <a:cs typeface="Calibri"/>
              </a:rPr>
              <a:t>ファインチューニング</a:t>
            </a:r>
          </a:p>
          <a:p>
            <a:pPr marL="214313" indent="-214313">
              <a:buFont typeface="Arial"/>
              <a:buChar char="•"/>
            </a:pPr>
            <a:r>
              <a:rPr lang="ja-JP" altLang="en-US" sz="1950">
                <a:latin typeface="游ゴシック"/>
                <a:ea typeface="游ゴシック"/>
                <a:cs typeface="Calibri"/>
              </a:rPr>
              <a:t>モデルアンサンブル</a:t>
            </a:r>
          </a:p>
          <a:p>
            <a:pPr marL="214313" indent="-214313">
              <a:buFont typeface="Arial"/>
              <a:buChar char="•"/>
            </a:pPr>
            <a:r>
              <a:rPr lang="ja-JP" altLang="en-US" sz="1950">
                <a:latin typeface="游ゴシック"/>
                <a:ea typeface="游ゴシック"/>
                <a:cs typeface="Calibri"/>
              </a:rPr>
              <a:t>ハイパーパラメータの調整</a:t>
            </a:r>
          </a:p>
        </p:txBody>
      </p:sp>
      <p:sp>
        <p:nvSpPr>
          <p:cNvPr id="8" name="楕円 7">
            <a:extLst>
              <a:ext uri="{FF2B5EF4-FFF2-40B4-BE49-F238E27FC236}">
                <a16:creationId xmlns:a16="http://schemas.microsoft.com/office/drawing/2014/main" id="{33BE207E-F1B9-4A38-A8EE-94E3F2B2E460}"/>
              </a:ext>
            </a:extLst>
          </p:cNvPr>
          <p:cNvSpPr/>
          <p:nvPr/>
        </p:nvSpPr>
        <p:spPr>
          <a:xfrm>
            <a:off x="7277100" y="3203330"/>
            <a:ext cx="1260230" cy="849923"/>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350"/>
          </a:p>
        </p:txBody>
      </p:sp>
      <p:sp>
        <p:nvSpPr>
          <p:cNvPr id="9" name="楕円 8">
            <a:extLst>
              <a:ext uri="{FF2B5EF4-FFF2-40B4-BE49-F238E27FC236}">
                <a16:creationId xmlns:a16="http://schemas.microsoft.com/office/drawing/2014/main" id="{F9BB9447-DAEB-4B9D-8639-39464ED64C63}"/>
              </a:ext>
            </a:extLst>
          </p:cNvPr>
          <p:cNvSpPr/>
          <p:nvPr/>
        </p:nvSpPr>
        <p:spPr>
          <a:xfrm>
            <a:off x="4741984" y="2485291"/>
            <a:ext cx="1260230" cy="849923"/>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350"/>
          </a:p>
        </p:txBody>
      </p:sp>
      <p:sp>
        <p:nvSpPr>
          <p:cNvPr id="10" name="楕円 9">
            <a:extLst>
              <a:ext uri="{FF2B5EF4-FFF2-40B4-BE49-F238E27FC236}">
                <a16:creationId xmlns:a16="http://schemas.microsoft.com/office/drawing/2014/main" id="{020EB7EA-CF8B-49DA-8D35-6D032B7A6D8D}"/>
              </a:ext>
            </a:extLst>
          </p:cNvPr>
          <p:cNvSpPr/>
          <p:nvPr/>
        </p:nvSpPr>
        <p:spPr>
          <a:xfrm>
            <a:off x="7247791" y="4141176"/>
            <a:ext cx="1260230" cy="849923"/>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350"/>
          </a:p>
        </p:txBody>
      </p:sp>
    </p:spTree>
    <p:extLst>
      <p:ext uri="{BB962C8B-B14F-4D97-AF65-F5344CB8AC3E}">
        <p14:creationId xmlns:p14="http://schemas.microsoft.com/office/powerpoint/2010/main" val="34995026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D64DFE4-5AC4-445C-B562-EFB18647E2B0}"/>
              </a:ext>
            </a:extLst>
          </p:cNvPr>
          <p:cNvSpPr>
            <a:spLocks noGrp="1"/>
          </p:cNvSpPr>
          <p:nvPr>
            <p:ph type="title"/>
          </p:nvPr>
        </p:nvSpPr>
        <p:spPr/>
        <p:txBody>
          <a:bodyPr/>
          <a:lstStyle/>
          <a:p>
            <a:r>
              <a:rPr lang="ja-JP" altLang="en-US">
                <a:ea typeface="ＭＳ Ｐゴシック"/>
                <a:cs typeface="Calibri Light"/>
              </a:rPr>
              <a:t>スケジュール表</a:t>
            </a:r>
            <a:endParaRPr lang="ja-JP" altLang="en-US"/>
          </a:p>
        </p:txBody>
      </p:sp>
      <p:sp>
        <p:nvSpPr>
          <p:cNvPr id="6" name="テキスト プレースホルダー 5">
            <a:extLst>
              <a:ext uri="{FF2B5EF4-FFF2-40B4-BE49-F238E27FC236}">
                <a16:creationId xmlns:a16="http://schemas.microsoft.com/office/drawing/2014/main" id="{7D24E4C6-13E1-4CCB-9F75-03D17F76B1B5}"/>
              </a:ext>
            </a:extLst>
          </p:cNvPr>
          <p:cNvSpPr>
            <a:spLocks noGrp="1"/>
          </p:cNvSpPr>
          <p:nvPr>
            <p:ph type="body" idx="1"/>
          </p:nvPr>
        </p:nvSpPr>
        <p:spPr>
          <a:xfrm>
            <a:off x="2214540" y="2241789"/>
            <a:ext cx="2960021" cy="280024"/>
          </a:xfrm>
        </p:spPr>
        <p:txBody>
          <a:bodyPr>
            <a:normAutofit lnSpcReduction="10000"/>
          </a:bodyPr>
          <a:lstStyle/>
          <a:p>
            <a:pPr algn="ctr"/>
            <a:r>
              <a:rPr lang="ja-JP" altLang="en-US">
                <a:ea typeface="ＭＳ Ｐゴシック"/>
                <a:cs typeface="Calibri"/>
              </a:rPr>
              <a:t>計画</a:t>
            </a:r>
            <a:endParaRPr lang="ja-JP" altLang="en-US">
              <a:cs typeface="Calibri" panose="020F0502020204030204"/>
            </a:endParaRPr>
          </a:p>
        </p:txBody>
      </p:sp>
      <p:graphicFrame>
        <p:nvGraphicFramePr>
          <p:cNvPr id="5" name="表 5">
            <a:extLst>
              <a:ext uri="{FF2B5EF4-FFF2-40B4-BE49-F238E27FC236}">
                <a16:creationId xmlns:a16="http://schemas.microsoft.com/office/drawing/2014/main" id="{52155DEC-AD9E-4A13-AFAD-7641FE980BD5}"/>
              </a:ext>
            </a:extLst>
          </p:cNvPr>
          <p:cNvGraphicFramePr>
            <a:graphicFrameLocks noGrp="1"/>
          </p:cNvGraphicFramePr>
          <p:nvPr>
            <p:ph sz="half" idx="2"/>
            <p:extLst>
              <p:ext uri="{D42A27DB-BD31-4B8C-83A1-F6EECF244321}">
                <p14:modId xmlns:p14="http://schemas.microsoft.com/office/powerpoint/2010/main" val="2757078054"/>
              </p:ext>
            </p:extLst>
          </p:nvPr>
        </p:nvGraphicFramePr>
        <p:xfrm>
          <a:off x="2214541" y="2521813"/>
          <a:ext cx="2960020" cy="3016368"/>
        </p:xfrm>
        <a:graphic>
          <a:graphicData uri="http://schemas.openxmlformats.org/drawingml/2006/table">
            <a:tbl>
              <a:tblPr firstRow="1" bandRow="1">
                <a:tableStyleId>{5C22544A-7EE6-4342-B048-85BDC9FD1C3A}</a:tableStyleId>
              </a:tblPr>
              <a:tblGrid>
                <a:gridCol w="592004">
                  <a:extLst>
                    <a:ext uri="{9D8B030D-6E8A-4147-A177-3AD203B41FA5}">
                      <a16:colId xmlns:a16="http://schemas.microsoft.com/office/drawing/2014/main" val="3354113819"/>
                    </a:ext>
                  </a:extLst>
                </a:gridCol>
                <a:gridCol w="592004">
                  <a:extLst>
                    <a:ext uri="{9D8B030D-6E8A-4147-A177-3AD203B41FA5}">
                      <a16:colId xmlns:a16="http://schemas.microsoft.com/office/drawing/2014/main" val="761940481"/>
                    </a:ext>
                  </a:extLst>
                </a:gridCol>
                <a:gridCol w="592004">
                  <a:extLst>
                    <a:ext uri="{9D8B030D-6E8A-4147-A177-3AD203B41FA5}">
                      <a16:colId xmlns:a16="http://schemas.microsoft.com/office/drawing/2014/main" val="3553540427"/>
                    </a:ext>
                  </a:extLst>
                </a:gridCol>
                <a:gridCol w="592004">
                  <a:extLst>
                    <a:ext uri="{9D8B030D-6E8A-4147-A177-3AD203B41FA5}">
                      <a16:colId xmlns:a16="http://schemas.microsoft.com/office/drawing/2014/main" val="943207533"/>
                    </a:ext>
                  </a:extLst>
                </a:gridCol>
                <a:gridCol w="592004">
                  <a:extLst>
                    <a:ext uri="{9D8B030D-6E8A-4147-A177-3AD203B41FA5}">
                      <a16:colId xmlns:a16="http://schemas.microsoft.com/office/drawing/2014/main" val="279364690"/>
                    </a:ext>
                  </a:extLst>
                </a:gridCol>
              </a:tblGrid>
              <a:tr h="377046">
                <a:tc>
                  <a:txBody>
                    <a:bodyPr/>
                    <a:lstStyle/>
                    <a:p>
                      <a:pPr algn="ctr"/>
                      <a:r>
                        <a:rPr kumimoji="1" lang="en-US" altLang="ja-JP" sz="1000"/>
                        <a:t>10</a:t>
                      </a:r>
                      <a:r>
                        <a:rPr kumimoji="1" lang="ja-JP" altLang="en-US" sz="1000"/>
                        <a:t>月</a:t>
                      </a:r>
                    </a:p>
                  </a:txBody>
                  <a:tcPr marL="68580" marR="68580" marT="34290" marB="34290"/>
                </a:tc>
                <a:tc>
                  <a:txBody>
                    <a:bodyPr/>
                    <a:lstStyle/>
                    <a:p>
                      <a:pPr algn="ctr"/>
                      <a:r>
                        <a:rPr lang="ja-JP" altLang="en-US" sz="1000"/>
                        <a:t>11月</a:t>
                      </a:r>
                      <a:endParaRPr kumimoji="1" lang="ja-JP" altLang="en-US" sz="1000"/>
                    </a:p>
                  </a:txBody>
                  <a:tcPr marL="68580" marR="68580" marT="34290" marB="34290"/>
                </a:tc>
                <a:tc>
                  <a:txBody>
                    <a:bodyPr/>
                    <a:lstStyle/>
                    <a:p>
                      <a:pPr algn="ctr"/>
                      <a:r>
                        <a:rPr lang="ja-JP" altLang="en-US" sz="1000"/>
                        <a:t>12月</a:t>
                      </a:r>
                      <a:endParaRPr kumimoji="1" lang="ja-JP" altLang="en-US" sz="1000"/>
                    </a:p>
                  </a:txBody>
                  <a:tcPr marL="68580" marR="68580" marT="34290" marB="34290"/>
                </a:tc>
                <a:tc>
                  <a:txBody>
                    <a:bodyPr/>
                    <a:lstStyle/>
                    <a:p>
                      <a:pPr algn="ctr"/>
                      <a:r>
                        <a:rPr lang="ja-JP" altLang="en-US" sz="1000"/>
                        <a:t>1月</a:t>
                      </a:r>
                      <a:endParaRPr kumimoji="1" lang="ja-JP" altLang="en-US" sz="1000"/>
                    </a:p>
                  </a:txBody>
                  <a:tcPr marL="68580" marR="68580" marT="34290" marB="34290"/>
                </a:tc>
                <a:tc>
                  <a:txBody>
                    <a:bodyPr/>
                    <a:lstStyle/>
                    <a:p>
                      <a:pPr algn="ctr"/>
                      <a:r>
                        <a:rPr lang="ja-JP" altLang="en-US" sz="1000"/>
                        <a:t>2月</a:t>
                      </a:r>
                      <a:endParaRPr kumimoji="1" lang="ja-JP" altLang="en-US" sz="1000"/>
                    </a:p>
                  </a:txBody>
                  <a:tcPr marL="68580" marR="68580" marT="34290" marB="34290"/>
                </a:tc>
                <a:extLst>
                  <a:ext uri="{0D108BD9-81ED-4DB2-BD59-A6C34878D82A}">
                    <a16:rowId xmlns:a16="http://schemas.microsoft.com/office/drawing/2014/main" val="801392459"/>
                  </a:ext>
                </a:extLst>
              </a:tr>
              <a:tr h="377046">
                <a:tc>
                  <a:txBody>
                    <a:bodyPr/>
                    <a:lstStyle/>
                    <a:p>
                      <a:pPr algn="ctr"/>
                      <a:endParaRPr kumimoji="1" lang="ja-JP" altLang="en-US" sz="1000"/>
                    </a:p>
                  </a:txBody>
                  <a:tcPr marL="68580" marR="68580" marT="34290" marB="34290"/>
                </a:tc>
                <a:tc>
                  <a:txBody>
                    <a:bodyPr/>
                    <a:lstStyle/>
                    <a:p>
                      <a:pPr algn="ctr"/>
                      <a:endParaRPr kumimoji="1" lang="ja-JP" altLang="en-US" sz="1000"/>
                    </a:p>
                  </a:txBody>
                  <a:tcPr marL="68580" marR="68580" marT="34290" marB="34290"/>
                </a:tc>
                <a:tc>
                  <a:txBody>
                    <a:bodyPr/>
                    <a:lstStyle/>
                    <a:p>
                      <a:pPr algn="ctr"/>
                      <a:endParaRPr kumimoji="1" lang="ja-JP" altLang="en-US" sz="1000"/>
                    </a:p>
                  </a:txBody>
                  <a:tcPr marL="68580" marR="68580" marT="34290" marB="34290"/>
                </a:tc>
                <a:tc>
                  <a:txBody>
                    <a:bodyPr/>
                    <a:lstStyle/>
                    <a:p>
                      <a:pPr algn="ctr"/>
                      <a:endParaRPr kumimoji="1" lang="ja-JP" altLang="en-US" sz="1000"/>
                    </a:p>
                  </a:txBody>
                  <a:tcPr marL="68580" marR="68580" marT="34290" marB="34290"/>
                </a:tc>
                <a:tc>
                  <a:txBody>
                    <a:bodyPr/>
                    <a:lstStyle/>
                    <a:p>
                      <a:pPr algn="ctr"/>
                      <a:endParaRPr kumimoji="1" lang="ja-JP" altLang="en-US" sz="1000"/>
                    </a:p>
                  </a:txBody>
                  <a:tcPr marL="68580" marR="68580" marT="34290" marB="34290"/>
                </a:tc>
                <a:extLst>
                  <a:ext uri="{0D108BD9-81ED-4DB2-BD59-A6C34878D82A}">
                    <a16:rowId xmlns:a16="http://schemas.microsoft.com/office/drawing/2014/main" val="3700738909"/>
                  </a:ext>
                </a:extLst>
              </a:tr>
              <a:tr h="377046">
                <a:tc>
                  <a:txBody>
                    <a:bodyPr/>
                    <a:lstStyle/>
                    <a:p>
                      <a:pPr algn="ctr"/>
                      <a:endParaRPr kumimoji="1" lang="ja-JP" altLang="en-US" sz="1000"/>
                    </a:p>
                  </a:txBody>
                  <a:tcPr marL="68580" marR="68580" marT="34290" marB="34290"/>
                </a:tc>
                <a:tc>
                  <a:txBody>
                    <a:bodyPr/>
                    <a:lstStyle/>
                    <a:p>
                      <a:pPr algn="ctr"/>
                      <a:endParaRPr kumimoji="1" lang="ja-JP" altLang="en-US" sz="1000"/>
                    </a:p>
                  </a:txBody>
                  <a:tcPr marL="68580" marR="68580" marT="34290" marB="34290"/>
                </a:tc>
                <a:tc>
                  <a:txBody>
                    <a:bodyPr/>
                    <a:lstStyle/>
                    <a:p>
                      <a:pPr algn="ctr"/>
                      <a:endParaRPr kumimoji="1" lang="ja-JP" altLang="en-US" sz="1000"/>
                    </a:p>
                  </a:txBody>
                  <a:tcPr marL="68580" marR="68580" marT="34290" marB="34290"/>
                </a:tc>
                <a:tc>
                  <a:txBody>
                    <a:bodyPr/>
                    <a:lstStyle/>
                    <a:p>
                      <a:pPr algn="ctr"/>
                      <a:endParaRPr kumimoji="1" lang="ja-JP" altLang="en-US" sz="1000"/>
                    </a:p>
                  </a:txBody>
                  <a:tcPr marL="68580" marR="68580" marT="34290" marB="34290"/>
                </a:tc>
                <a:tc>
                  <a:txBody>
                    <a:bodyPr/>
                    <a:lstStyle/>
                    <a:p>
                      <a:pPr lvl="0" algn="ctr">
                        <a:buNone/>
                      </a:pPr>
                      <a:endParaRPr kumimoji="1" lang="ja-JP" altLang="en-US" sz="1000"/>
                    </a:p>
                  </a:txBody>
                  <a:tcPr marL="68580" marR="68580" marT="34290" marB="34290"/>
                </a:tc>
                <a:extLst>
                  <a:ext uri="{0D108BD9-81ED-4DB2-BD59-A6C34878D82A}">
                    <a16:rowId xmlns:a16="http://schemas.microsoft.com/office/drawing/2014/main" val="3196831975"/>
                  </a:ext>
                </a:extLst>
              </a:tr>
              <a:tr h="377046">
                <a:tc>
                  <a:txBody>
                    <a:bodyPr/>
                    <a:lstStyle/>
                    <a:p>
                      <a:pPr algn="ctr"/>
                      <a:endParaRPr kumimoji="1" lang="ja-JP" altLang="en-US" sz="1000"/>
                    </a:p>
                  </a:txBody>
                  <a:tcPr marL="68580" marR="68580" marT="34290" marB="34290"/>
                </a:tc>
                <a:tc>
                  <a:txBody>
                    <a:bodyPr/>
                    <a:lstStyle/>
                    <a:p>
                      <a:pPr algn="ctr"/>
                      <a:endParaRPr kumimoji="1" lang="ja-JP" altLang="en-US" sz="1000"/>
                    </a:p>
                  </a:txBody>
                  <a:tcPr marL="68580" marR="68580" marT="34290" marB="34290"/>
                </a:tc>
                <a:tc>
                  <a:txBody>
                    <a:bodyPr/>
                    <a:lstStyle/>
                    <a:p>
                      <a:pPr algn="ctr"/>
                      <a:endParaRPr kumimoji="1" lang="ja-JP" altLang="en-US" sz="1000"/>
                    </a:p>
                  </a:txBody>
                  <a:tcPr marL="68580" marR="68580" marT="34290" marB="34290"/>
                </a:tc>
                <a:tc>
                  <a:txBody>
                    <a:bodyPr/>
                    <a:lstStyle/>
                    <a:p>
                      <a:pPr algn="ctr"/>
                      <a:endParaRPr kumimoji="1" lang="ja-JP" altLang="en-US" sz="1000"/>
                    </a:p>
                  </a:txBody>
                  <a:tcPr marL="68580" marR="68580" marT="34290" marB="34290"/>
                </a:tc>
                <a:tc>
                  <a:txBody>
                    <a:bodyPr/>
                    <a:lstStyle/>
                    <a:p>
                      <a:pPr lvl="0" algn="ctr">
                        <a:buNone/>
                      </a:pPr>
                      <a:endParaRPr kumimoji="1" lang="ja-JP" altLang="en-US" sz="1000"/>
                    </a:p>
                  </a:txBody>
                  <a:tcPr marL="68580" marR="68580" marT="34290" marB="34290"/>
                </a:tc>
                <a:extLst>
                  <a:ext uri="{0D108BD9-81ED-4DB2-BD59-A6C34878D82A}">
                    <a16:rowId xmlns:a16="http://schemas.microsoft.com/office/drawing/2014/main" val="1400315875"/>
                  </a:ext>
                </a:extLst>
              </a:tr>
              <a:tr h="377046">
                <a:tc>
                  <a:txBody>
                    <a:bodyPr/>
                    <a:lstStyle/>
                    <a:p>
                      <a:pPr algn="ctr"/>
                      <a:endParaRPr kumimoji="1" lang="ja-JP" altLang="en-US" sz="1000"/>
                    </a:p>
                  </a:txBody>
                  <a:tcPr marL="68580" marR="68580" marT="34290" marB="34290"/>
                </a:tc>
                <a:tc>
                  <a:txBody>
                    <a:bodyPr/>
                    <a:lstStyle/>
                    <a:p>
                      <a:pPr algn="ctr"/>
                      <a:endParaRPr kumimoji="1" lang="ja-JP" altLang="en-US" sz="1000"/>
                    </a:p>
                  </a:txBody>
                  <a:tcPr marL="68580" marR="68580" marT="34290" marB="34290"/>
                </a:tc>
                <a:tc>
                  <a:txBody>
                    <a:bodyPr/>
                    <a:lstStyle/>
                    <a:p>
                      <a:pPr algn="ctr"/>
                      <a:endParaRPr kumimoji="1" lang="ja-JP" altLang="en-US" sz="1000"/>
                    </a:p>
                  </a:txBody>
                  <a:tcPr marL="68580" marR="68580" marT="34290" marB="34290"/>
                </a:tc>
                <a:tc>
                  <a:txBody>
                    <a:bodyPr/>
                    <a:lstStyle/>
                    <a:p>
                      <a:pPr algn="ctr"/>
                      <a:endParaRPr kumimoji="1" lang="ja-JP" altLang="en-US" sz="1000"/>
                    </a:p>
                  </a:txBody>
                  <a:tcPr marL="68580" marR="68580" marT="34290" marB="34290"/>
                </a:tc>
                <a:tc>
                  <a:txBody>
                    <a:bodyPr/>
                    <a:lstStyle/>
                    <a:p>
                      <a:pPr lvl="0" algn="ctr">
                        <a:buNone/>
                      </a:pPr>
                      <a:endParaRPr kumimoji="1" lang="ja-JP" altLang="en-US" sz="1000"/>
                    </a:p>
                  </a:txBody>
                  <a:tcPr marL="68580" marR="68580" marT="34290" marB="34290"/>
                </a:tc>
                <a:extLst>
                  <a:ext uri="{0D108BD9-81ED-4DB2-BD59-A6C34878D82A}">
                    <a16:rowId xmlns:a16="http://schemas.microsoft.com/office/drawing/2014/main" val="4289267863"/>
                  </a:ext>
                </a:extLst>
              </a:tr>
              <a:tr h="377046">
                <a:tc>
                  <a:txBody>
                    <a:bodyPr/>
                    <a:lstStyle/>
                    <a:p>
                      <a:pPr algn="ctr"/>
                      <a:endParaRPr kumimoji="1" lang="ja-JP" altLang="en-US" sz="1000"/>
                    </a:p>
                  </a:txBody>
                  <a:tcPr marL="68580" marR="68580" marT="34290" marB="34290"/>
                </a:tc>
                <a:tc>
                  <a:txBody>
                    <a:bodyPr/>
                    <a:lstStyle/>
                    <a:p>
                      <a:pPr algn="ctr"/>
                      <a:endParaRPr kumimoji="1" lang="ja-JP" altLang="en-US" sz="1000"/>
                    </a:p>
                  </a:txBody>
                  <a:tcPr marL="68580" marR="68580" marT="34290" marB="34290"/>
                </a:tc>
                <a:tc>
                  <a:txBody>
                    <a:bodyPr/>
                    <a:lstStyle/>
                    <a:p>
                      <a:pPr algn="ctr"/>
                      <a:endParaRPr kumimoji="1" lang="ja-JP" altLang="en-US" sz="1000"/>
                    </a:p>
                  </a:txBody>
                  <a:tcPr marL="68580" marR="68580" marT="34290" marB="34290"/>
                </a:tc>
                <a:tc>
                  <a:txBody>
                    <a:bodyPr/>
                    <a:lstStyle/>
                    <a:p>
                      <a:pPr algn="ctr"/>
                      <a:endParaRPr kumimoji="1" lang="ja-JP" altLang="en-US" sz="1000"/>
                    </a:p>
                  </a:txBody>
                  <a:tcPr marL="68580" marR="68580" marT="34290" marB="34290"/>
                </a:tc>
                <a:tc>
                  <a:txBody>
                    <a:bodyPr/>
                    <a:lstStyle/>
                    <a:p>
                      <a:pPr algn="ctr"/>
                      <a:endParaRPr kumimoji="1" lang="ja-JP" altLang="en-US" sz="1000"/>
                    </a:p>
                  </a:txBody>
                  <a:tcPr marL="68580" marR="68580" marT="34290" marB="34290"/>
                </a:tc>
                <a:extLst>
                  <a:ext uri="{0D108BD9-81ED-4DB2-BD59-A6C34878D82A}">
                    <a16:rowId xmlns:a16="http://schemas.microsoft.com/office/drawing/2014/main" val="1547183798"/>
                  </a:ext>
                </a:extLst>
              </a:tr>
              <a:tr h="377046">
                <a:tc>
                  <a:txBody>
                    <a:bodyPr/>
                    <a:lstStyle/>
                    <a:p>
                      <a:pPr algn="ctr"/>
                      <a:endParaRPr kumimoji="1" lang="ja-JP" altLang="en-US" sz="1000"/>
                    </a:p>
                  </a:txBody>
                  <a:tcPr marL="68580" marR="68580" marT="34290" marB="34290"/>
                </a:tc>
                <a:tc>
                  <a:txBody>
                    <a:bodyPr/>
                    <a:lstStyle/>
                    <a:p>
                      <a:pPr algn="ctr"/>
                      <a:endParaRPr kumimoji="1" lang="ja-JP" altLang="en-US" sz="1000"/>
                    </a:p>
                  </a:txBody>
                  <a:tcPr marL="68580" marR="68580" marT="34290" marB="34290"/>
                </a:tc>
                <a:tc>
                  <a:txBody>
                    <a:bodyPr/>
                    <a:lstStyle/>
                    <a:p>
                      <a:pPr algn="ctr"/>
                      <a:endParaRPr kumimoji="1" lang="ja-JP" altLang="en-US" sz="1000"/>
                    </a:p>
                  </a:txBody>
                  <a:tcPr marL="68580" marR="68580" marT="34290" marB="34290"/>
                </a:tc>
                <a:tc>
                  <a:txBody>
                    <a:bodyPr/>
                    <a:lstStyle/>
                    <a:p>
                      <a:pPr algn="ctr"/>
                      <a:endParaRPr kumimoji="1" lang="ja-JP" altLang="en-US" sz="1000"/>
                    </a:p>
                  </a:txBody>
                  <a:tcPr marL="68580" marR="68580" marT="34290" marB="34290"/>
                </a:tc>
                <a:tc>
                  <a:txBody>
                    <a:bodyPr/>
                    <a:lstStyle/>
                    <a:p>
                      <a:pPr algn="ctr"/>
                      <a:endParaRPr kumimoji="1" lang="ja-JP" altLang="en-US" sz="1000"/>
                    </a:p>
                  </a:txBody>
                  <a:tcPr marL="68580" marR="68580" marT="34290" marB="34290"/>
                </a:tc>
                <a:extLst>
                  <a:ext uri="{0D108BD9-81ED-4DB2-BD59-A6C34878D82A}">
                    <a16:rowId xmlns:a16="http://schemas.microsoft.com/office/drawing/2014/main" val="3256118128"/>
                  </a:ext>
                </a:extLst>
              </a:tr>
              <a:tr h="377046">
                <a:tc>
                  <a:txBody>
                    <a:bodyPr/>
                    <a:lstStyle/>
                    <a:p>
                      <a:pPr algn="ctr"/>
                      <a:endParaRPr kumimoji="1" lang="ja-JP" altLang="en-US" sz="1000"/>
                    </a:p>
                  </a:txBody>
                  <a:tcPr marL="68580" marR="68580" marT="34290" marB="34290"/>
                </a:tc>
                <a:tc>
                  <a:txBody>
                    <a:bodyPr/>
                    <a:lstStyle/>
                    <a:p>
                      <a:pPr algn="ctr"/>
                      <a:endParaRPr kumimoji="1" lang="ja-JP" altLang="en-US" sz="1000"/>
                    </a:p>
                  </a:txBody>
                  <a:tcPr marL="68580" marR="68580" marT="34290" marB="34290"/>
                </a:tc>
                <a:tc>
                  <a:txBody>
                    <a:bodyPr/>
                    <a:lstStyle/>
                    <a:p>
                      <a:pPr algn="ctr"/>
                      <a:endParaRPr kumimoji="1" lang="ja-JP" altLang="en-US" sz="1000"/>
                    </a:p>
                  </a:txBody>
                  <a:tcPr marL="68580" marR="68580" marT="34290" marB="34290"/>
                </a:tc>
                <a:tc>
                  <a:txBody>
                    <a:bodyPr/>
                    <a:lstStyle/>
                    <a:p>
                      <a:pPr algn="ctr"/>
                      <a:endParaRPr kumimoji="1" lang="ja-JP" altLang="en-US" sz="1000"/>
                    </a:p>
                  </a:txBody>
                  <a:tcPr marL="68580" marR="68580" marT="34290" marB="34290"/>
                </a:tc>
                <a:tc>
                  <a:txBody>
                    <a:bodyPr/>
                    <a:lstStyle/>
                    <a:p>
                      <a:pPr algn="ctr"/>
                      <a:endParaRPr kumimoji="1" lang="ja-JP" altLang="en-US" sz="1000"/>
                    </a:p>
                  </a:txBody>
                  <a:tcPr marL="68580" marR="68580" marT="34290" marB="34290"/>
                </a:tc>
                <a:extLst>
                  <a:ext uri="{0D108BD9-81ED-4DB2-BD59-A6C34878D82A}">
                    <a16:rowId xmlns:a16="http://schemas.microsoft.com/office/drawing/2014/main" val="4135284256"/>
                  </a:ext>
                </a:extLst>
              </a:tr>
            </a:tbl>
          </a:graphicData>
        </a:graphic>
      </p:graphicFrame>
      <p:sp>
        <p:nvSpPr>
          <p:cNvPr id="7" name="テキスト プレースホルダー 6">
            <a:extLst>
              <a:ext uri="{FF2B5EF4-FFF2-40B4-BE49-F238E27FC236}">
                <a16:creationId xmlns:a16="http://schemas.microsoft.com/office/drawing/2014/main" id="{1B2ADB93-9F31-470A-A580-8F0CF12F7221}"/>
              </a:ext>
            </a:extLst>
          </p:cNvPr>
          <p:cNvSpPr>
            <a:spLocks noGrp="1"/>
          </p:cNvSpPr>
          <p:nvPr>
            <p:ph type="body" sz="quarter" idx="3"/>
          </p:nvPr>
        </p:nvSpPr>
        <p:spPr>
          <a:xfrm>
            <a:off x="5415823" y="2241789"/>
            <a:ext cx="2960021" cy="280024"/>
          </a:xfrm>
        </p:spPr>
        <p:txBody>
          <a:bodyPr>
            <a:normAutofit lnSpcReduction="10000"/>
          </a:bodyPr>
          <a:lstStyle/>
          <a:p>
            <a:pPr algn="ctr"/>
            <a:r>
              <a:rPr lang="ja-JP" altLang="en-US">
                <a:ea typeface="ＭＳ Ｐゴシック"/>
                <a:cs typeface="Calibri"/>
              </a:rPr>
              <a:t>実際</a:t>
            </a:r>
            <a:endParaRPr lang="ja-JP" altLang="en-US">
              <a:cs typeface="Calibri" panose="020F0502020204030204"/>
            </a:endParaRPr>
          </a:p>
        </p:txBody>
      </p:sp>
      <p:graphicFrame>
        <p:nvGraphicFramePr>
          <p:cNvPr id="9" name="表 9">
            <a:extLst>
              <a:ext uri="{FF2B5EF4-FFF2-40B4-BE49-F238E27FC236}">
                <a16:creationId xmlns:a16="http://schemas.microsoft.com/office/drawing/2014/main" id="{91EF74C0-D72E-4A26-868C-5652186CD05D}"/>
              </a:ext>
            </a:extLst>
          </p:cNvPr>
          <p:cNvGraphicFramePr>
            <a:graphicFrameLocks noGrp="1"/>
          </p:cNvGraphicFramePr>
          <p:nvPr>
            <p:ph sz="quarter" idx="4"/>
            <p:extLst>
              <p:ext uri="{D42A27DB-BD31-4B8C-83A1-F6EECF244321}">
                <p14:modId xmlns:p14="http://schemas.microsoft.com/office/powerpoint/2010/main" val="562001241"/>
              </p:ext>
            </p:extLst>
          </p:nvPr>
        </p:nvGraphicFramePr>
        <p:xfrm>
          <a:off x="5415823" y="2528654"/>
          <a:ext cx="2960260" cy="3009528"/>
        </p:xfrm>
        <a:graphic>
          <a:graphicData uri="http://schemas.openxmlformats.org/drawingml/2006/table">
            <a:tbl>
              <a:tblPr firstRow="1" bandRow="1">
                <a:tableStyleId>{93296810-A885-4BE3-A3E7-6D5BEEA58F35}</a:tableStyleId>
              </a:tblPr>
              <a:tblGrid>
                <a:gridCol w="592052">
                  <a:extLst>
                    <a:ext uri="{9D8B030D-6E8A-4147-A177-3AD203B41FA5}">
                      <a16:colId xmlns:a16="http://schemas.microsoft.com/office/drawing/2014/main" val="3507341453"/>
                    </a:ext>
                  </a:extLst>
                </a:gridCol>
                <a:gridCol w="592052">
                  <a:extLst>
                    <a:ext uri="{9D8B030D-6E8A-4147-A177-3AD203B41FA5}">
                      <a16:colId xmlns:a16="http://schemas.microsoft.com/office/drawing/2014/main" val="1179432352"/>
                    </a:ext>
                  </a:extLst>
                </a:gridCol>
                <a:gridCol w="592052">
                  <a:extLst>
                    <a:ext uri="{9D8B030D-6E8A-4147-A177-3AD203B41FA5}">
                      <a16:colId xmlns:a16="http://schemas.microsoft.com/office/drawing/2014/main" val="3968187174"/>
                    </a:ext>
                  </a:extLst>
                </a:gridCol>
                <a:gridCol w="592052">
                  <a:extLst>
                    <a:ext uri="{9D8B030D-6E8A-4147-A177-3AD203B41FA5}">
                      <a16:colId xmlns:a16="http://schemas.microsoft.com/office/drawing/2014/main" val="1517308918"/>
                    </a:ext>
                  </a:extLst>
                </a:gridCol>
                <a:gridCol w="592052">
                  <a:extLst>
                    <a:ext uri="{9D8B030D-6E8A-4147-A177-3AD203B41FA5}">
                      <a16:colId xmlns:a16="http://schemas.microsoft.com/office/drawing/2014/main" val="3873874140"/>
                    </a:ext>
                  </a:extLst>
                </a:gridCol>
              </a:tblGrid>
              <a:tr h="376191">
                <a:tc>
                  <a:txBody>
                    <a:bodyPr/>
                    <a:lstStyle/>
                    <a:p>
                      <a:pPr lvl="0" algn="ctr">
                        <a:buNone/>
                      </a:pPr>
                      <a:r>
                        <a:rPr kumimoji="1" lang="en-US" altLang="ja-JP" sz="1000"/>
                        <a:t>10</a:t>
                      </a:r>
                      <a:r>
                        <a:rPr kumimoji="1" lang="ja-JP" altLang="en-US" sz="1000"/>
                        <a:t>月</a:t>
                      </a:r>
                    </a:p>
                  </a:txBody>
                  <a:tcPr marL="68580" marR="68580" marT="34290" marB="34290"/>
                </a:tc>
                <a:tc>
                  <a:txBody>
                    <a:bodyPr/>
                    <a:lstStyle/>
                    <a:p>
                      <a:pPr lvl="0" algn="ctr">
                        <a:buNone/>
                      </a:pPr>
                      <a:r>
                        <a:rPr lang="ja-JP" altLang="en-US" sz="1000"/>
                        <a:t>11月</a:t>
                      </a:r>
                      <a:endParaRPr kumimoji="1" lang="ja-JP" altLang="en-US" sz="1000"/>
                    </a:p>
                  </a:txBody>
                  <a:tcPr marL="68580" marR="68580" marT="34290" marB="34290"/>
                </a:tc>
                <a:tc>
                  <a:txBody>
                    <a:bodyPr/>
                    <a:lstStyle/>
                    <a:p>
                      <a:pPr lvl="0" algn="ctr">
                        <a:buNone/>
                      </a:pPr>
                      <a:r>
                        <a:rPr lang="ja-JP" altLang="en-US" sz="1000"/>
                        <a:t>12月</a:t>
                      </a:r>
                      <a:endParaRPr kumimoji="1" lang="ja-JP" altLang="en-US" sz="1000"/>
                    </a:p>
                  </a:txBody>
                  <a:tcPr marL="68580" marR="68580" marT="34290" marB="34290"/>
                </a:tc>
                <a:tc>
                  <a:txBody>
                    <a:bodyPr/>
                    <a:lstStyle/>
                    <a:p>
                      <a:pPr lvl="0" algn="ctr">
                        <a:buNone/>
                      </a:pPr>
                      <a:r>
                        <a:rPr lang="ja-JP" altLang="en-US" sz="1000"/>
                        <a:t>1月</a:t>
                      </a:r>
                      <a:endParaRPr kumimoji="1" lang="ja-JP" altLang="en-US" sz="1000"/>
                    </a:p>
                  </a:txBody>
                  <a:tcPr marL="68580" marR="68580" marT="34290" marB="34290"/>
                </a:tc>
                <a:tc>
                  <a:txBody>
                    <a:bodyPr/>
                    <a:lstStyle/>
                    <a:p>
                      <a:pPr lvl="0" algn="ctr">
                        <a:buNone/>
                      </a:pPr>
                      <a:r>
                        <a:rPr lang="ja-JP" altLang="en-US" sz="1000"/>
                        <a:t>2月</a:t>
                      </a:r>
                      <a:endParaRPr kumimoji="1" lang="ja-JP" altLang="en-US" sz="1000"/>
                    </a:p>
                  </a:txBody>
                  <a:tcPr marL="68580" marR="68580" marT="34290" marB="34290"/>
                </a:tc>
                <a:extLst>
                  <a:ext uri="{0D108BD9-81ED-4DB2-BD59-A6C34878D82A}">
                    <a16:rowId xmlns:a16="http://schemas.microsoft.com/office/drawing/2014/main" val="769741053"/>
                  </a:ext>
                </a:extLst>
              </a:tr>
              <a:tr h="376191">
                <a:tc>
                  <a:txBody>
                    <a:bodyPr/>
                    <a:lstStyle/>
                    <a:p>
                      <a:pPr algn="ctr"/>
                      <a:endParaRPr kumimoji="1" lang="ja-JP" altLang="en-US" sz="1000"/>
                    </a:p>
                  </a:txBody>
                  <a:tcPr marL="68580" marR="68580" marT="34290" marB="34290"/>
                </a:tc>
                <a:tc>
                  <a:txBody>
                    <a:bodyPr/>
                    <a:lstStyle/>
                    <a:p>
                      <a:pPr algn="ctr"/>
                      <a:endParaRPr kumimoji="1" lang="ja-JP" altLang="en-US" sz="1000"/>
                    </a:p>
                  </a:txBody>
                  <a:tcPr marL="68580" marR="68580" marT="34290" marB="34290"/>
                </a:tc>
                <a:tc>
                  <a:txBody>
                    <a:bodyPr/>
                    <a:lstStyle/>
                    <a:p>
                      <a:pPr algn="ctr"/>
                      <a:endParaRPr kumimoji="1" lang="ja-JP" altLang="en-US" sz="1000"/>
                    </a:p>
                  </a:txBody>
                  <a:tcPr marL="68580" marR="68580" marT="34290" marB="34290"/>
                </a:tc>
                <a:tc>
                  <a:txBody>
                    <a:bodyPr/>
                    <a:lstStyle/>
                    <a:p>
                      <a:pPr algn="ctr"/>
                      <a:endParaRPr kumimoji="1" lang="ja-JP" altLang="en-US" sz="1000"/>
                    </a:p>
                  </a:txBody>
                  <a:tcPr marL="68580" marR="68580" marT="34290" marB="34290"/>
                </a:tc>
                <a:tc>
                  <a:txBody>
                    <a:bodyPr/>
                    <a:lstStyle/>
                    <a:p>
                      <a:pPr algn="ctr"/>
                      <a:endParaRPr kumimoji="1" lang="ja-JP" altLang="en-US" sz="1000"/>
                    </a:p>
                  </a:txBody>
                  <a:tcPr marL="68580" marR="68580" marT="34290" marB="34290"/>
                </a:tc>
                <a:extLst>
                  <a:ext uri="{0D108BD9-81ED-4DB2-BD59-A6C34878D82A}">
                    <a16:rowId xmlns:a16="http://schemas.microsoft.com/office/drawing/2014/main" val="381409312"/>
                  </a:ext>
                </a:extLst>
              </a:tr>
              <a:tr h="376191">
                <a:tc>
                  <a:txBody>
                    <a:bodyPr/>
                    <a:lstStyle/>
                    <a:p>
                      <a:pPr algn="ctr"/>
                      <a:endParaRPr kumimoji="1" lang="ja-JP" altLang="en-US" sz="1000"/>
                    </a:p>
                  </a:txBody>
                  <a:tcPr marL="68580" marR="68580" marT="34290" marB="34290"/>
                </a:tc>
                <a:tc>
                  <a:txBody>
                    <a:bodyPr/>
                    <a:lstStyle/>
                    <a:p>
                      <a:pPr algn="ctr"/>
                      <a:endParaRPr kumimoji="1" lang="ja-JP" altLang="en-US" sz="1000"/>
                    </a:p>
                  </a:txBody>
                  <a:tcPr marL="68580" marR="68580" marT="34290" marB="34290"/>
                </a:tc>
                <a:tc>
                  <a:txBody>
                    <a:bodyPr/>
                    <a:lstStyle/>
                    <a:p>
                      <a:pPr algn="ctr"/>
                      <a:endParaRPr kumimoji="1" lang="ja-JP" altLang="en-US" sz="1000"/>
                    </a:p>
                  </a:txBody>
                  <a:tcPr marL="68580" marR="68580" marT="34290" marB="34290"/>
                </a:tc>
                <a:tc>
                  <a:txBody>
                    <a:bodyPr/>
                    <a:lstStyle/>
                    <a:p>
                      <a:pPr algn="ctr"/>
                      <a:endParaRPr kumimoji="1" lang="ja-JP" altLang="en-US" sz="1000"/>
                    </a:p>
                  </a:txBody>
                  <a:tcPr marL="68580" marR="68580" marT="34290" marB="34290"/>
                </a:tc>
                <a:tc>
                  <a:txBody>
                    <a:bodyPr/>
                    <a:lstStyle/>
                    <a:p>
                      <a:pPr algn="ctr"/>
                      <a:endParaRPr kumimoji="1" lang="ja-JP" altLang="en-US" sz="1000"/>
                    </a:p>
                  </a:txBody>
                  <a:tcPr marL="68580" marR="68580" marT="34290" marB="34290"/>
                </a:tc>
                <a:extLst>
                  <a:ext uri="{0D108BD9-81ED-4DB2-BD59-A6C34878D82A}">
                    <a16:rowId xmlns:a16="http://schemas.microsoft.com/office/drawing/2014/main" val="4183127046"/>
                  </a:ext>
                </a:extLst>
              </a:tr>
              <a:tr h="376191">
                <a:tc>
                  <a:txBody>
                    <a:bodyPr/>
                    <a:lstStyle/>
                    <a:p>
                      <a:pPr algn="ctr"/>
                      <a:endParaRPr kumimoji="1" lang="ja-JP" altLang="en-US" sz="1000"/>
                    </a:p>
                  </a:txBody>
                  <a:tcPr marL="68580" marR="68580" marT="34290" marB="34290"/>
                </a:tc>
                <a:tc>
                  <a:txBody>
                    <a:bodyPr/>
                    <a:lstStyle/>
                    <a:p>
                      <a:pPr algn="ctr"/>
                      <a:endParaRPr kumimoji="1" lang="ja-JP" altLang="en-US" sz="1000"/>
                    </a:p>
                  </a:txBody>
                  <a:tcPr marL="68580" marR="68580" marT="34290" marB="34290"/>
                </a:tc>
                <a:tc>
                  <a:txBody>
                    <a:bodyPr/>
                    <a:lstStyle/>
                    <a:p>
                      <a:pPr algn="ctr"/>
                      <a:endParaRPr kumimoji="1" lang="ja-JP" altLang="en-US" sz="1000"/>
                    </a:p>
                  </a:txBody>
                  <a:tcPr marL="68580" marR="68580" marT="34290" marB="34290"/>
                </a:tc>
                <a:tc>
                  <a:txBody>
                    <a:bodyPr/>
                    <a:lstStyle/>
                    <a:p>
                      <a:pPr algn="ctr"/>
                      <a:endParaRPr kumimoji="1" lang="ja-JP" altLang="en-US" sz="1000"/>
                    </a:p>
                  </a:txBody>
                  <a:tcPr marL="68580" marR="68580" marT="34290" marB="34290"/>
                </a:tc>
                <a:tc>
                  <a:txBody>
                    <a:bodyPr/>
                    <a:lstStyle/>
                    <a:p>
                      <a:pPr algn="ctr"/>
                      <a:endParaRPr kumimoji="1" lang="ja-JP" altLang="en-US" sz="1000"/>
                    </a:p>
                  </a:txBody>
                  <a:tcPr marL="68580" marR="68580" marT="34290" marB="34290"/>
                </a:tc>
                <a:extLst>
                  <a:ext uri="{0D108BD9-81ED-4DB2-BD59-A6C34878D82A}">
                    <a16:rowId xmlns:a16="http://schemas.microsoft.com/office/drawing/2014/main" val="4019300285"/>
                  </a:ext>
                </a:extLst>
              </a:tr>
              <a:tr h="376191">
                <a:tc>
                  <a:txBody>
                    <a:bodyPr/>
                    <a:lstStyle/>
                    <a:p>
                      <a:pPr algn="ctr"/>
                      <a:endParaRPr kumimoji="1" lang="ja-JP" altLang="en-US" sz="1000"/>
                    </a:p>
                  </a:txBody>
                  <a:tcPr marL="68580" marR="68580" marT="34290" marB="34290"/>
                </a:tc>
                <a:tc>
                  <a:txBody>
                    <a:bodyPr/>
                    <a:lstStyle/>
                    <a:p>
                      <a:pPr algn="ctr"/>
                      <a:endParaRPr kumimoji="1" lang="ja-JP" altLang="en-US" sz="1000"/>
                    </a:p>
                  </a:txBody>
                  <a:tcPr marL="68580" marR="68580" marT="34290" marB="34290"/>
                </a:tc>
                <a:tc>
                  <a:txBody>
                    <a:bodyPr/>
                    <a:lstStyle/>
                    <a:p>
                      <a:pPr algn="ctr"/>
                      <a:endParaRPr kumimoji="1" lang="ja-JP" altLang="en-US" sz="1000"/>
                    </a:p>
                  </a:txBody>
                  <a:tcPr marL="68580" marR="68580" marT="34290" marB="34290"/>
                </a:tc>
                <a:tc>
                  <a:txBody>
                    <a:bodyPr/>
                    <a:lstStyle/>
                    <a:p>
                      <a:pPr algn="ctr"/>
                      <a:endParaRPr kumimoji="1" lang="ja-JP" altLang="en-US" sz="1000"/>
                    </a:p>
                  </a:txBody>
                  <a:tcPr marL="68580" marR="68580" marT="34290" marB="34290"/>
                </a:tc>
                <a:tc>
                  <a:txBody>
                    <a:bodyPr/>
                    <a:lstStyle/>
                    <a:p>
                      <a:pPr algn="ctr"/>
                      <a:endParaRPr kumimoji="1" lang="ja-JP" altLang="en-US" sz="1000"/>
                    </a:p>
                  </a:txBody>
                  <a:tcPr marL="68580" marR="68580" marT="34290" marB="34290"/>
                </a:tc>
                <a:extLst>
                  <a:ext uri="{0D108BD9-81ED-4DB2-BD59-A6C34878D82A}">
                    <a16:rowId xmlns:a16="http://schemas.microsoft.com/office/drawing/2014/main" val="1118876773"/>
                  </a:ext>
                </a:extLst>
              </a:tr>
              <a:tr h="376191">
                <a:tc>
                  <a:txBody>
                    <a:bodyPr/>
                    <a:lstStyle/>
                    <a:p>
                      <a:pPr algn="ctr"/>
                      <a:endParaRPr kumimoji="1" lang="ja-JP" altLang="en-US" sz="1000"/>
                    </a:p>
                  </a:txBody>
                  <a:tcPr marL="68580" marR="68580" marT="34290" marB="34290"/>
                </a:tc>
                <a:tc>
                  <a:txBody>
                    <a:bodyPr/>
                    <a:lstStyle/>
                    <a:p>
                      <a:pPr algn="ctr"/>
                      <a:endParaRPr kumimoji="1" lang="ja-JP" altLang="en-US" sz="1000"/>
                    </a:p>
                  </a:txBody>
                  <a:tcPr marL="68580" marR="68580" marT="34290" marB="34290"/>
                </a:tc>
                <a:tc>
                  <a:txBody>
                    <a:bodyPr/>
                    <a:lstStyle/>
                    <a:p>
                      <a:pPr algn="ctr"/>
                      <a:endParaRPr kumimoji="1" lang="ja-JP" altLang="en-US" sz="1000"/>
                    </a:p>
                  </a:txBody>
                  <a:tcPr marL="68580" marR="68580" marT="34290" marB="34290"/>
                </a:tc>
                <a:tc>
                  <a:txBody>
                    <a:bodyPr/>
                    <a:lstStyle/>
                    <a:p>
                      <a:pPr algn="ctr"/>
                      <a:endParaRPr kumimoji="1" lang="ja-JP" altLang="en-US" sz="1000"/>
                    </a:p>
                  </a:txBody>
                  <a:tcPr marL="68580" marR="68580" marT="34290" marB="34290"/>
                </a:tc>
                <a:tc>
                  <a:txBody>
                    <a:bodyPr/>
                    <a:lstStyle/>
                    <a:p>
                      <a:pPr algn="ctr"/>
                      <a:endParaRPr kumimoji="1" lang="ja-JP" altLang="en-US" sz="1000"/>
                    </a:p>
                  </a:txBody>
                  <a:tcPr marL="68580" marR="68580" marT="34290" marB="34290"/>
                </a:tc>
                <a:extLst>
                  <a:ext uri="{0D108BD9-81ED-4DB2-BD59-A6C34878D82A}">
                    <a16:rowId xmlns:a16="http://schemas.microsoft.com/office/drawing/2014/main" val="1808427455"/>
                  </a:ext>
                </a:extLst>
              </a:tr>
              <a:tr h="376191">
                <a:tc>
                  <a:txBody>
                    <a:bodyPr/>
                    <a:lstStyle/>
                    <a:p>
                      <a:pPr algn="ctr"/>
                      <a:endParaRPr kumimoji="1" lang="ja-JP" altLang="en-US" sz="1000"/>
                    </a:p>
                  </a:txBody>
                  <a:tcPr marL="68580" marR="68580" marT="34290" marB="34290"/>
                </a:tc>
                <a:tc>
                  <a:txBody>
                    <a:bodyPr/>
                    <a:lstStyle/>
                    <a:p>
                      <a:pPr algn="ctr"/>
                      <a:endParaRPr kumimoji="1" lang="ja-JP" altLang="en-US" sz="1000"/>
                    </a:p>
                  </a:txBody>
                  <a:tcPr marL="68580" marR="68580" marT="34290" marB="34290"/>
                </a:tc>
                <a:tc>
                  <a:txBody>
                    <a:bodyPr/>
                    <a:lstStyle/>
                    <a:p>
                      <a:pPr algn="ctr"/>
                      <a:endParaRPr kumimoji="1" lang="ja-JP" altLang="en-US" sz="1000"/>
                    </a:p>
                  </a:txBody>
                  <a:tcPr marL="68580" marR="68580" marT="34290" marB="34290"/>
                </a:tc>
                <a:tc>
                  <a:txBody>
                    <a:bodyPr/>
                    <a:lstStyle/>
                    <a:p>
                      <a:pPr algn="ctr"/>
                      <a:endParaRPr kumimoji="1" lang="ja-JP" altLang="en-US" sz="1000"/>
                    </a:p>
                  </a:txBody>
                  <a:tcPr marL="68580" marR="68580" marT="34290" marB="34290"/>
                </a:tc>
                <a:tc>
                  <a:txBody>
                    <a:bodyPr/>
                    <a:lstStyle/>
                    <a:p>
                      <a:pPr algn="ctr"/>
                      <a:endParaRPr kumimoji="1" lang="ja-JP" altLang="en-US" sz="1000"/>
                    </a:p>
                  </a:txBody>
                  <a:tcPr marL="68580" marR="68580" marT="34290" marB="34290"/>
                </a:tc>
                <a:extLst>
                  <a:ext uri="{0D108BD9-81ED-4DB2-BD59-A6C34878D82A}">
                    <a16:rowId xmlns:a16="http://schemas.microsoft.com/office/drawing/2014/main" val="1491860385"/>
                  </a:ext>
                </a:extLst>
              </a:tr>
              <a:tr h="376191">
                <a:tc>
                  <a:txBody>
                    <a:bodyPr/>
                    <a:lstStyle/>
                    <a:p>
                      <a:pPr lvl="0" algn="ctr">
                        <a:buNone/>
                      </a:pPr>
                      <a:endParaRPr kumimoji="1" lang="ja-JP" altLang="en-US" sz="1000"/>
                    </a:p>
                  </a:txBody>
                  <a:tcPr marL="68580" marR="68580" marT="34290" marB="34290"/>
                </a:tc>
                <a:tc>
                  <a:txBody>
                    <a:bodyPr/>
                    <a:lstStyle/>
                    <a:p>
                      <a:pPr lvl="0" algn="ctr">
                        <a:buNone/>
                      </a:pPr>
                      <a:endParaRPr kumimoji="1" lang="ja-JP" altLang="en-US" sz="1000"/>
                    </a:p>
                  </a:txBody>
                  <a:tcPr marL="68580" marR="68580" marT="34290" marB="34290"/>
                </a:tc>
                <a:tc>
                  <a:txBody>
                    <a:bodyPr/>
                    <a:lstStyle/>
                    <a:p>
                      <a:pPr lvl="0" algn="ctr">
                        <a:buNone/>
                      </a:pPr>
                      <a:endParaRPr kumimoji="1" lang="ja-JP" altLang="en-US" sz="1000"/>
                    </a:p>
                  </a:txBody>
                  <a:tcPr marL="68580" marR="68580" marT="34290" marB="34290"/>
                </a:tc>
                <a:tc>
                  <a:txBody>
                    <a:bodyPr/>
                    <a:lstStyle/>
                    <a:p>
                      <a:pPr lvl="0" algn="ctr">
                        <a:buNone/>
                      </a:pPr>
                      <a:endParaRPr kumimoji="1" lang="ja-JP" altLang="en-US" sz="1000"/>
                    </a:p>
                  </a:txBody>
                  <a:tcPr marL="68580" marR="68580" marT="34290" marB="34290"/>
                </a:tc>
                <a:tc>
                  <a:txBody>
                    <a:bodyPr/>
                    <a:lstStyle/>
                    <a:p>
                      <a:pPr lvl="0" algn="ctr">
                        <a:buNone/>
                      </a:pPr>
                      <a:endParaRPr kumimoji="1" lang="ja-JP" altLang="en-US" sz="1000"/>
                    </a:p>
                  </a:txBody>
                  <a:tcPr marL="68580" marR="68580" marT="34290" marB="34290"/>
                </a:tc>
                <a:extLst>
                  <a:ext uri="{0D108BD9-81ED-4DB2-BD59-A6C34878D82A}">
                    <a16:rowId xmlns:a16="http://schemas.microsoft.com/office/drawing/2014/main" val="710406761"/>
                  </a:ext>
                </a:extLst>
              </a:tr>
            </a:tbl>
          </a:graphicData>
        </a:graphic>
      </p:graphicFrame>
      <p:sp>
        <p:nvSpPr>
          <p:cNvPr id="4" name="スライド番号プレースホルダー 3">
            <a:extLst>
              <a:ext uri="{FF2B5EF4-FFF2-40B4-BE49-F238E27FC236}">
                <a16:creationId xmlns:a16="http://schemas.microsoft.com/office/drawing/2014/main" id="{7F5CAC29-2980-4267-99AE-2AB770B6943A}"/>
              </a:ext>
            </a:extLst>
          </p:cNvPr>
          <p:cNvSpPr>
            <a:spLocks noGrp="1"/>
          </p:cNvSpPr>
          <p:nvPr>
            <p:ph type="sldNum" sz="quarter" idx="12"/>
          </p:nvPr>
        </p:nvSpPr>
        <p:spPr/>
        <p:txBody>
          <a:bodyPr/>
          <a:lstStyle/>
          <a:p>
            <a:fld id="{1AD46E98-6843-4358-8F65-5B2343AFA076}" type="slidenum">
              <a:rPr kumimoji="1" lang="ja-JP" altLang="en-US" smtClean="0"/>
              <a:t>4</a:t>
            </a:fld>
            <a:endParaRPr kumimoji="1" lang="ja-JP" altLang="en-US"/>
          </a:p>
        </p:txBody>
      </p:sp>
      <p:sp>
        <p:nvSpPr>
          <p:cNvPr id="10" name="正方形/長方形 9">
            <a:extLst>
              <a:ext uri="{FF2B5EF4-FFF2-40B4-BE49-F238E27FC236}">
                <a16:creationId xmlns:a16="http://schemas.microsoft.com/office/drawing/2014/main" id="{F408D58A-873A-D24D-B53A-36FF0BD3A25D}"/>
              </a:ext>
            </a:extLst>
          </p:cNvPr>
          <p:cNvSpPr/>
          <p:nvPr/>
        </p:nvSpPr>
        <p:spPr>
          <a:xfrm>
            <a:off x="2805880" y="3771888"/>
            <a:ext cx="930071" cy="193089"/>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lumMod val="65000"/>
                  <a:lumOff val="35000"/>
                </a:schemeClr>
              </a:solidFill>
            </a:endParaRPr>
          </a:p>
        </p:txBody>
      </p:sp>
      <p:sp>
        <p:nvSpPr>
          <p:cNvPr id="11" name="正方形/長方形 10">
            <a:extLst>
              <a:ext uri="{FF2B5EF4-FFF2-40B4-BE49-F238E27FC236}">
                <a16:creationId xmlns:a16="http://schemas.microsoft.com/office/drawing/2014/main" id="{AA7D9BEC-AF77-494F-B9E3-3514A58E3594}"/>
              </a:ext>
            </a:extLst>
          </p:cNvPr>
          <p:cNvSpPr/>
          <p:nvPr/>
        </p:nvSpPr>
        <p:spPr>
          <a:xfrm>
            <a:off x="3398797" y="4501913"/>
            <a:ext cx="1194491" cy="193089"/>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lumMod val="65000"/>
                  <a:lumOff val="35000"/>
                </a:schemeClr>
              </a:solidFill>
            </a:endParaRPr>
          </a:p>
        </p:txBody>
      </p:sp>
      <p:sp>
        <p:nvSpPr>
          <p:cNvPr id="12" name="正方形/長方形 11">
            <a:extLst>
              <a:ext uri="{FF2B5EF4-FFF2-40B4-BE49-F238E27FC236}">
                <a16:creationId xmlns:a16="http://schemas.microsoft.com/office/drawing/2014/main" id="{208BEDDD-3E32-6044-A421-B0D27F63F048}"/>
              </a:ext>
            </a:extLst>
          </p:cNvPr>
          <p:cNvSpPr/>
          <p:nvPr/>
        </p:nvSpPr>
        <p:spPr>
          <a:xfrm>
            <a:off x="4464096" y="5255049"/>
            <a:ext cx="267262" cy="193089"/>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lumMod val="65000"/>
                  <a:lumOff val="35000"/>
                </a:schemeClr>
              </a:solidFill>
            </a:endParaRPr>
          </a:p>
        </p:txBody>
      </p:sp>
      <p:sp>
        <p:nvSpPr>
          <p:cNvPr id="13" name="正方形/長方形 12">
            <a:extLst>
              <a:ext uri="{FF2B5EF4-FFF2-40B4-BE49-F238E27FC236}">
                <a16:creationId xmlns:a16="http://schemas.microsoft.com/office/drawing/2014/main" id="{8ABA2E00-2C1F-D447-B734-43C3281C0274}"/>
              </a:ext>
            </a:extLst>
          </p:cNvPr>
          <p:cNvSpPr/>
          <p:nvPr/>
        </p:nvSpPr>
        <p:spPr>
          <a:xfrm>
            <a:off x="3227655" y="3366770"/>
            <a:ext cx="342284" cy="193089"/>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ja-JP" altLang="en-US" sz="600">
              <a:solidFill>
                <a:schemeClr val="tx1">
                  <a:lumMod val="65000"/>
                  <a:lumOff val="35000"/>
                </a:schemeClr>
              </a:solidFill>
              <a:ea typeface="ＭＳ Ｐゴシック"/>
              <a:cs typeface="Calibri"/>
            </a:endParaRPr>
          </a:p>
        </p:txBody>
      </p:sp>
      <p:sp>
        <p:nvSpPr>
          <p:cNvPr id="14" name="正方形/長方形 13">
            <a:extLst>
              <a:ext uri="{FF2B5EF4-FFF2-40B4-BE49-F238E27FC236}">
                <a16:creationId xmlns:a16="http://schemas.microsoft.com/office/drawing/2014/main" id="{C5B8FC83-6A50-DE48-9E4F-FC6D55BA8E03}"/>
              </a:ext>
            </a:extLst>
          </p:cNvPr>
          <p:cNvSpPr/>
          <p:nvPr/>
        </p:nvSpPr>
        <p:spPr>
          <a:xfrm>
            <a:off x="3400370" y="4129650"/>
            <a:ext cx="574607" cy="193089"/>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lumMod val="65000"/>
                  <a:lumOff val="35000"/>
                </a:schemeClr>
              </a:solidFill>
            </a:endParaRPr>
          </a:p>
        </p:txBody>
      </p:sp>
      <p:sp>
        <p:nvSpPr>
          <p:cNvPr id="15" name="正方形/長方形 14">
            <a:extLst>
              <a:ext uri="{FF2B5EF4-FFF2-40B4-BE49-F238E27FC236}">
                <a16:creationId xmlns:a16="http://schemas.microsoft.com/office/drawing/2014/main" id="{2CFF410F-ABFA-F34A-B178-048B118C89C5}"/>
              </a:ext>
            </a:extLst>
          </p:cNvPr>
          <p:cNvSpPr/>
          <p:nvPr/>
        </p:nvSpPr>
        <p:spPr>
          <a:xfrm>
            <a:off x="3398797" y="4878481"/>
            <a:ext cx="1175522" cy="193089"/>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lumMod val="65000"/>
                  <a:lumOff val="35000"/>
                </a:schemeClr>
              </a:solidFill>
            </a:endParaRPr>
          </a:p>
        </p:txBody>
      </p:sp>
      <p:sp>
        <p:nvSpPr>
          <p:cNvPr id="25" name="正方形/長方形 24">
            <a:extLst>
              <a:ext uri="{FF2B5EF4-FFF2-40B4-BE49-F238E27FC236}">
                <a16:creationId xmlns:a16="http://schemas.microsoft.com/office/drawing/2014/main" id="{F826C520-9915-2E41-9A82-145B9DD34C63}"/>
              </a:ext>
            </a:extLst>
          </p:cNvPr>
          <p:cNvSpPr/>
          <p:nvPr/>
        </p:nvSpPr>
        <p:spPr>
          <a:xfrm>
            <a:off x="5865920" y="3007866"/>
            <a:ext cx="446104" cy="193089"/>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ja-JP" altLang="en-US" sz="1200">
              <a:solidFill>
                <a:schemeClr val="tx1">
                  <a:lumMod val="65000"/>
                  <a:lumOff val="35000"/>
                </a:schemeClr>
              </a:solidFill>
              <a:ea typeface="ＭＳ Ｐゴシック"/>
              <a:cs typeface="Calibri"/>
            </a:endParaRPr>
          </a:p>
        </p:txBody>
      </p:sp>
      <p:sp>
        <p:nvSpPr>
          <p:cNvPr id="26" name="正方形/長方形 25">
            <a:extLst>
              <a:ext uri="{FF2B5EF4-FFF2-40B4-BE49-F238E27FC236}">
                <a16:creationId xmlns:a16="http://schemas.microsoft.com/office/drawing/2014/main" id="{7D7978C9-48AA-8D44-B6C4-D5D3E3F7A3D1}"/>
              </a:ext>
            </a:extLst>
          </p:cNvPr>
          <p:cNvSpPr/>
          <p:nvPr/>
        </p:nvSpPr>
        <p:spPr>
          <a:xfrm>
            <a:off x="6011132" y="3771888"/>
            <a:ext cx="593855" cy="193089"/>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900">
              <a:solidFill>
                <a:schemeClr val="tx1">
                  <a:lumMod val="65000"/>
                  <a:lumOff val="35000"/>
                </a:schemeClr>
              </a:solidFill>
            </a:endParaRPr>
          </a:p>
        </p:txBody>
      </p:sp>
      <p:sp>
        <p:nvSpPr>
          <p:cNvPr id="27" name="正方形/長方形 26">
            <a:extLst>
              <a:ext uri="{FF2B5EF4-FFF2-40B4-BE49-F238E27FC236}">
                <a16:creationId xmlns:a16="http://schemas.microsoft.com/office/drawing/2014/main" id="{023EEDEA-99B5-504B-A5B8-54CA68DE1986}"/>
              </a:ext>
            </a:extLst>
          </p:cNvPr>
          <p:cNvSpPr/>
          <p:nvPr/>
        </p:nvSpPr>
        <p:spPr>
          <a:xfrm>
            <a:off x="6658336" y="4506218"/>
            <a:ext cx="1138523" cy="193089"/>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lumMod val="65000"/>
                  <a:lumOff val="35000"/>
                </a:schemeClr>
              </a:solidFill>
            </a:endParaRPr>
          </a:p>
        </p:txBody>
      </p:sp>
      <p:sp>
        <p:nvSpPr>
          <p:cNvPr id="29" name="正方形/長方形 28">
            <a:extLst>
              <a:ext uri="{FF2B5EF4-FFF2-40B4-BE49-F238E27FC236}">
                <a16:creationId xmlns:a16="http://schemas.microsoft.com/office/drawing/2014/main" id="{18D67938-C26E-0244-A21F-9D2AA4CB9C6F}"/>
              </a:ext>
            </a:extLst>
          </p:cNvPr>
          <p:cNvSpPr/>
          <p:nvPr/>
        </p:nvSpPr>
        <p:spPr>
          <a:xfrm>
            <a:off x="7692188" y="5278772"/>
            <a:ext cx="211294" cy="193089"/>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lumMod val="65000"/>
                  <a:lumOff val="35000"/>
                </a:schemeClr>
              </a:solidFill>
            </a:endParaRPr>
          </a:p>
        </p:txBody>
      </p:sp>
      <p:sp>
        <p:nvSpPr>
          <p:cNvPr id="30" name="正方形/長方形 29">
            <a:extLst>
              <a:ext uri="{FF2B5EF4-FFF2-40B4-BE49-F238E27FC236}">
                <a16:creationId xmlns:a16="http://schemas.microsoft.com/office/drawing/2014/main" id="{40C83353-4DC7-DB4B-BEB5-4EE28BE0A827}"/>
              </a:ext>
            </a:extLst>
          </p:cNvPr>
          <p:cNvSpPr/>
          <p:nvPr/>
        </p:nvSpPr>
        <p:spPr>
          <a:xfrm>
            <a:off x="6611089" y="4144151"/>
            <a:ext cx="589589" cy="193089"/>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lumMod val="65000"/>
                  <a:lumOff val="35000"/>
                </a:schemeClr>
              </a:solidFill>
            </a:endParaRPr>
          </a:p>
        </p:txBody>
      </p:sp>
      <p:sp>
        <p:nvSpPr>
          <p:cNvPr id="31" name="正方形/長方形 30">
            <a:extLst>
              <a:ext uri="{FF2B5EF4-FFF2-40B4-BE49-F238E27FC236}">
                <a16:creationId xmlns:a16="http://schemas.microsoft.com/office/drawing/2014/main" id="{3211F87D-149B-714F-B499-81A99D3A4A8D}"/>
              </a:ext>
            </a:extLst>
          </p:cNvPr>
          <p:cNvSpPr/>
          <p:nvPr/>
        </p:nvSpPr>
        <p:spPr>
          <a:xfrm>
            <a:off x="6920366" y="4878481"/>
            <a:ext cx="873751" cy="193089"/>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lumMod val="65000"/>
                  <a:lumOff val="35000"/>
                </a:schemeClr>
              </a:solidFill>
            </a:endParaRPr>
          </a:p>
        </p:txBody>
      </p:sp>
      <p:sp>
        <p:nvSpPr>
          <p:cNvPr id="32" name="正方形/長方形 31">
            <a:extLst>
              <a:ext uri="{FF2B5EF4-FFF2-40B4-BE49-F238E27FC236}">
                <a16:creationId xmlns:a16="http://schemas.microsoft.com/office/drawing/2014/main" id="{46812950-3A3D-F741-9345-B1A15782424B}"/>
              </a:ext>
            </a:extLst>
          </p:cNvPr>
          <p:cNvSpPr/>
          <p:nvPr/>
        </p:nvSpPr>
        <p:spPr>
          <a:xfrm>
            <a:off x="2663302" y="3007866"/>
            <a:ext cx="472736" cy="193089"/>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lumMod val="65000"/>
                  <a:lumOff val="35000"/>
                </a:schemeClr>
              </a:solidFill>
            </a:endParaRPr>
          </a:p>
        </p:txBody>
      </p:sp>
      <p:graphicFrame>
        <p:nvGraphicFramePr>
          <p:cNvPr id="36" name="表 36">
            <a:extLst>
              <a:ext uri="{FF2B5EF4-FFF2-40B4-BE49-F238E27FC236}">
                <a16:creationId xmlns:a16="http://schemas.microsoft.com/office/drawing/2014/main" id="{7FBDAA53-07EA-3D4B-BCCA-E4FDAD28F6F2}"/>
              </a:ext>
            </a:extLst>
          </p:cNvPr>
          <p:cNvGraphicFramePr>
            <a:graphicFrameLocks noGrp="1"/>
          </p:cNvGraphicFramePr>
          <p:nvPr>
            <p:extLst>
              <p:ext uri="{D42A27DB-BD31-4B8C-83A1-F6EECF244321}">
                <p14:modId xmlns:p14="http://schemas.microsoft.com/office/powerpoint/2010/main" val="1121132262"/>
              </p:ext>
            </p:extLst>
          </p:nvPr>
        </p:nvGraphicFramePr>
        <p:xfrm>
          <a:off x="408040" y="2480976"/>
          <a:ext cx="1782659" cy="3370458"/>
        </p:xfrm>
        <a:graphic>
          <a:graphicData uri="http://schemas.openxmlformats.org/drawingml/2006/table">
            <a:tbl>
              <a:tblPr firstRow="1" bandRow="1">
                <a:tableStyleId>{073A0DAA-6AF3-43AB-8588-CEC1D06C72B9}</a:tableStyleId>
              </a:tblPr>
              <a:tblGrid>
                <a:gridCol w="1782659">
                  <a:extLst>
                    <a:ext uri="{9D8B030D-6E8A-4147-A177-3AD203B41FA5}">
                      <a16:colId xmlns:a16="http://schemas.microsoft.com/office/drawing/2014/main" val="2017959887"/>
                    </a:ext>
                  </a:extLst>
                </a:gridCol>
              </a:tblGrid>
              <a:tr h="375798">
                <a:tc>
                  <a:txBody>
                    <a:bodyPr/>
                    <a:lstStyle/>
                    <a:p>
                      <a:pPr algn="l"/>
                      <a:r>
                        <a:rPr kumimoji="1" lang="ja-JP" altLang="en-US" sz="1100">
                          <a:solidFill>
                            <a:schemeClr val="tx1"/>
                          </a:solidFill>
                          <a:highlight>
                            <a:srgbClr val="FFFF00"/>
                          </a:highlight>
                        </a:rPr>
                        <a:t>スケジュール内容</a:t>
                      </a:r>
                    </a:p>
                  </a:txBody>
                  <a:tcPr marL="68580" marR="68580" marT="34290" marB="34290">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931852142"/>
                  </a:ext>
                </a:extLst>
              </a:tr>
              <a:tr h="388620">
                <a:tc>
                  <a:txBody>
                    <a:bodyPr/>
                    <a:lstStyle/>
                    <a:p>
                      <a:pPr algn="l"/>
                      <a:r>
                        <a:rPr kumimoji="1" lang="ja-JP" altLang="en-US" sz="1100"/>
                        <a:t>論文翻訳・確認</a:t>
                      </a:r>
                      <a:endParaRPr kumimoji="1" lang="en-US" altLang="ja-JP" sz="1100"/>
                    </a:p>
                    <a:p>
                      <a:pPr algn="l"/>
                      <a:r>
                        <a:rPr kumimoji="1" lang="ja-JP" altLang="en-US" sz="1100"/>
                        <a:t>担当：柳本</a:t>
                      </a:r>
                    </a:p>
                  </a:txBody>
                  <a:tcPr marL="68580" marR="68580" marT="34290" marB="34290">
                    <a:lnL w="12700" cmpd="sng">
                      <a:noFill/>
                    </a:lnL>
                    <a:lnR w="12700" cmpd="sng">
                      <a:noFill/>
                    </a:lnR>
                    <a:lnT w="381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31482861"/>
                  </a:ext>
                </a:extLst>
              </a:tr>
              <a:tr h="388620">
                <a:tc>
                  <a:txBody>
                    <a:bodyPr/>
                    <a:lstStyle/>
                    <a:p>
                      <a:pPr algn="l"/>
                      <a:r>
                        <a:rPr kumimoji="1" lang="ja-JP" altLang="en-US" sz="1100"/>
                        <a:t>採用手法の検討・決定</a:t>
                      </a:r>
                      <a:endParaRPr kumimoji="1" lang="en-US" altLang="ja-JP" sz="1100"/>
                    </a:p>
                    <a:p>
                      <a:pPr algn="l"/>
                      <a:r>
                        <a:rPr kumimoji="1" lang="ja-JP" altLang="en-US" sz="1100"/>
                        <a:t>担当：全員</a:t>
                      </a:r>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566722127"/>
                  </a:ext>
                </a:extLst>
              </a:tr>
              <a:tr h="388620">
                <a:tc>
                  <a:txBody>
                    <a:bodyPr/>
                    <a:lstStyle/>
                    <a:p>
                      <a:pPr algn="l"/>
                      <a:r>
                        <a:rPr kumimoji="1" lang="en-US" altLang="ja-JP" sz="1100" dirty="0"/>
                        <a:t>Web</a:t>
                      </a:r>
                      <a:r>
                        <a:rPr kumimoji="1" lang="ja-JP" altLang="en-US" sz="1100"/>
                        <a:t>ページ作成（テスト修正）</a:t>
                      </a:r>
                      <a:endParaRPr kumimoji="1" lang="en-US" altLang="ja-JP" sz="1100" dirty="0"/>
                    </a:p>
                    <a:p>
                      <a:pPr algn="l"/>
                      <a:r>
                        <a:rPr kumimoji="1" lang="ja-JP" altLang="en-US" sz="1100"/>
                        <a:t>担当：惟高・寺田</a:t>
                      </a:r>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741990799"/>
                  </a:ext>
                </a:extLst>
              </a:tr>
              <a:tr h="388620">
                <a:tc>
                  <a:txBody>
                    <a:bodyPr/>
                    <a:lstStyle/>
                    <a:p>
                      <a:pPr algn="l"/>
                      <a:r>
                        <a:rPr kumimoji="1" lang="ja-JP" altLang="en-US" sz="1100"/>
                        <a:t>モデル構築</a:t>
                      </a:r>
                      <a:endParaRPr kumimoji="1" lang="en-US" altLang="ja-JP" sz="1100"/>
                    </a:p>
                    <a:p>
                      <a:pPr algn="l"/>
                      <a:r>
                        <a:rPr kumimoji="1" lang="ja-JP" altLang="en-US" sz="1100"/>
                        <a:t>担当：柳本・惟高</a:t>
                      </a:r>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228071484"/>
                  </a:ext>
                </a:extLst>
              </a:tr>
              <a:tr h="388620">
                <a:tc>
                  <a:txBody>
                    <a:bodyPr/>
                    <a:lstStyle/>
                    <a:p>
                      <a:pPr algn="l"/>
                      <a:r>
                        <a:rPr kumimoji="1" lang="ja-JP" altLang="en-US" sz="1100"/>
                        <a:t>モデル訓練</a:t>
                      </a:r>
                      <a:endParaRPr kumimoji="1" lang="en-US" altLang="ja-JP" sz="110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a:t>担当：柳本・惟高</a:t>
                      </a:r>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29616339"/>
                  </a:ext>
                </a:extLst>
              </a:tr>
              <a:tr h="388620">
                <a:tc>
                  <a:txBody>
                    <a:bodyPr/>
                    <a:lstStyle/>
                    <a:p>
                      <a:pPr algn="l"/>
                      <a:r>
                        <a:rPr kumimoji="1" lang="ja-JP" altLang="en-US" sz="1100"/>
                        <a:t>モデル改善</a:t>
                      </a:r>
                      <a:endParaRPr kumimoji="1" lang="en-US" altLang="ja-JP" sz="1100"/>
                    </a:p>
                    <a:p>
                      <a:pPr algn="l"/>
                      <a:r>
                        <a:rPr kumimoji="1" lang="ja-JP" altLang="en-US" sz="1100"/>
                        <a:t>担当：全員</a:t>
                      </a:r>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999627302"/>
                  </a:ext>
                </a:extLst>
              </a:tr>
              <a:tr h="388620">
                <a:tc>
                  <a:txBody>
                    <a:bodyPr/>
                    <a:lstStyle/>
                    <a:p>
                      <a:pPr algn="l"/>
                      <a:r>
                        <a:rPr kumimoji="1" lang="ja-JP" altLang="en-US" sz="1100"/>
                        <a:t>最終資料作成</a:t>
                      </a:r>
                      <a:endParaRPr kumimoji="1" lang="en-US" altLang="ja-JP" sz="1100" dirty="0"/>
                    </a:p>
                    <a:p>
                      <a:pPr algn="l"/>
                      <a:r>
                        <a:rPr kumimoji="1" lang="ja-JP" altLang="en-US" sz="1100"/>
                        <a:t>担当：全員</a:t>
                      </a:r>
                    </a:p>
                  </a:txBody>
                  <a:tcPr marL="68580" marR="68580" marT="34290" marB="3429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090527468"/>
                  </a:ext>
                </a:extLst>
              </a:tr>
            </a:tbl>
          </a:graphicData>
        </a:graphic>
      </p:graphicFrame>
      <p:sp>
        <p:nvSpPr>
          <p:cNvPr id="37" name="正方形/長方形 36">
            <a:extLst>
              <a:ext uri="{FF2B5EF4-FFF2-40B4-BE49-F238E27FC236}">
                <a16:creationId xmlns:a16="http://schemas.microsoft.com/office/drawing/2014/main" id="{A19B500B-977A-354A-A079-860333301BCE}"/>
              </a:ext>
            </a:extLst>
          </p:cNvPr>
          <p:cNvSpPr/>
          <p:nvPr/>
        </p:nvSpPr>
        <p:spPr>
          <a:xfrm>
            <a:off x="6437421" y="3366770"/>
            <a:ext cx="334022" cy="193089"/>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lumMod val="65000"/>
                  <a:lumOff val="35000"/>
                </a:schemeClr>
              </a:solidFill>
            </a:endParaRPr>
          </a:p>
        </p:txBody>
      </p:sp>
    </p:spTree>
    <p:extLst>
      <p:ext uri="{BB962C8B-B14F-4D97-AF65-F5344CB8AC3E}">
        <p14:creationId xmlns:p14="http://schemas.microsoft.com/office/powerpoint/2010/main" val="37054196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54D2F4E-7449-4A1D-A08C-87E3E2298D8A}"/>
              </a:ext>
            </a:extLst>
          </p:cNvPr>
          <p:cNvSpPr>
            <a:spLocks noGrp="1"/>
          </p:cNvSpPr>
          <p:nvPr>
            <p:ph type="title"/>
          </p:nvPr>
        </p:nvSpPr>
        <p:spPr/>
        <p:txBody>
          <a:bodyPr/>
          <a:lstStyle/>
          <a:p>
            <a:r>
              <a:rPr lang="ja-JP" altLang="en-US">
                <a:ea typeface="ＭＳ Ｐゴシック"/>
                <a:cs typeface="Calibri Light"/>
              </a:rPr>
              <a:t>ファインチューニングについて</a:t>
            </a:r>
          </a:p>
        </p:txBody>
      </p:sp>
      <p:sp>
        <p:nvSpPr>
          <p:cNvPr id="4" name="スライド番号プレースホルダー 3">
            <a:extLst>
              <a:ext uri="{FF2B5EF4-FFF2-40B4-BE49-F238E27FC236}">
                <a16:creationId xmlns:a16="http://schemas.microsoft.com/office/drawing/2014/main" id="{B53941B2-A881-481B-8BEF-A5B62BDA525B}"/>
              </a:ext>
            </a:extLst>
          </p:cNvPr>
          <p:cNvSpPr>
            <a:spLocks noGrp="1"/>
          </p:cNvSpPr>
          <p:nvPr>
            <p:ph type="sldNum" sz="quarter" idx="12"/>
          </p:nvPr>
        </p:nvSpPr>
        <p:spPr/>
        <p:txBody>
          <a:bodyPr/>
          <a:lstStyle/>
          <a:p>
            <a:fld id="{1AD46E98-6843-4358-8F65-5B2343AFA076}" type="slidenum">
              <a:rPr kumimoji="1" lang="ja-JP" altLang="en-US" smtClean="0"/>
              <a:t>5</a:t>
            </a:fld>
            <a:endParaRPr kumimoji="1" lang="ja-JP" altLang="en-US"/>
          </a:p>
        </p:txBody>
      </p:sp>
      <p:sp>
        <p:nvSpPr>
          <p:cNvPr id="7" name="テキスト ボックス 6">
            <a:extLst>
              <a:ext uri="{FF2B5EF4-FFF2-40B4-BE49-F238E27FC236}">
                <a16:creationId xmlns:a16="http://schemas.microsoft.com/office/drawing/2014/main" id="{D64C0AFE-0333-452C-9A8B-66A696B4C348}"/>
              </a:ext>
            </a:extLst>
          </p:cNvPr>
          <p:cNvSpPr txBox="1"/>
          <p:nvPr/>
        </p:nvSpPr>
        <p:spPr>
          <a:xfrm>
            <a:off x="726183" y="2458657"/>
            <a:ext cx="3326851" cy="2492990"/>
          </a:xfrm>
          <a:prstGeom prst="rect">
            <a:avLst/>
          </a:prstGeom>
          <a:noFill/>
        </p:spPr>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pPr marL="257175" indent="-257175">
              <a:buFont typeface="Arial" panose="020B0604020202020204" pitchFamily="34" charset="0"/>
              <a:buChar char="•"/>
            </a:pPr>
            <a:r>
              <a:rPr lang="ja-JP" altLang="en-US" sz="1500">
                <a:latin typeface="游ゴシック"/>
                <a:ea typeface="游ゴシック"/>
                <a:cs typeface="Calibri"/>
              </a:rPr>
              <a:t>使用したデータ</a:t>
            </a:r>
            <a:endParaRPr lang="ja-JP" altLang="en-US" sz="1500">
              <a:ea typeface="ＭＳ Ｐゴシック"/>
              <a:cs typeface="Calibri"/>
            </a:endParaRPr>
          </a:p>
          <a:p>
            <a:pPr marL="257175" indent="-257175">
              <a:buAutoNum type="arabicPeriod"/>
            </a:pPr>
            <a:r>
              <a:rPr lang="ja-JP" altLang="en-US" sz="1350">
                <a:latin typeface="游ゴシック"/>
                <a:ea typeface="游ゴシック"/>
                <a:cs typeface="Calibri"/>
              </a:rPr>
              <a:t>NewsCrawl（</a:t>
            </a:r>
            <a:r>
              <a:rPr lang="en-US" altLang="ja-JP" sz="1350">
                <a:latin typeface="游ゴシック"/>
                <a:ea typeface="游ゴシック"/>
                <a:cs typeface="Calibri"/>
              </a:rPr>
              <a:t>40</a:t>
            </a:r>
            <a:r>
              <a:rPr lang="ja-JP" altLang="en-US" sz="1350">
                <a:latin typeface="游ゴシック"/>
                <a:ea typeface="游ゴシック"/>
                <a:cs typeface="Calibri"/>
              </a:rPr>
              <a:t>万</a:t>
            </a:r>
            <a:r>
              <a:rPr lang="en-US" altLang="ja-JP" sz="1350">
                <a:latin typeface="游ゴシック"/>
                <a:ea typeface="游ゴシック"/>
                <a:cs typeface="Calibri"/>
              </a:rPr>
              <a:t>5</a:t>
            </a:r>
            <a:r>
              <a:rPr lang="ja-JP" altLang="en-US" sz="1350">
                <a:latin typeface="游ゴシック"/>
                <a:ea typeface="游ゴシック"/>
                <a:cs typeface="Calibri"/>
              </a:rPr>
              <a:t>千文対のニュースデータ）</a:t>
            </a:r>
            <a:endParaRPr lang="en-US" altLang="ja-JP" sz="1350">
              <a:ea typeface="+mn-lt"/>
              <a:cs typeface="+mn-lt"/>
            </a:endParaRPr>
          </a:p>
          <a:p>
            <a:pPr marL="257175" indent="-257175">
              <a:buAutoNum type="arabicPeriod"/>
            </a:pPr>
            <a:endParaRPr lang="ja-JP" altLang="en-US" sz="1350">
              <a:latin typeface="游ゴシック"/>
              <a:ea typeface="游ゴシック"/>
              <a:cs typeface="Calibri"/>
            </a:endParaRPr>
          </a:p>
          <a:p>
            <a:pPr marL="257175" indent="-257175">
              <a:buFont typeface="+mj-lt"/>
              <a:buAutoNum type="arabicPeriod"/>
            </a:pPr>
            <a:r>
              <a:rPr lang="en-US" altLang="ja-JP" sz="1350" err="1">
                <a:latin typeface="游ゴシック"/>
                <a:ea typeface="+mn-lt"/>
                <a:cs typeface="Calibri"/>
              </a:rPr>
              <a:t>small_parallel_enja</a:t>
            </a:r>
            <a:r>
              <a:rPr lang="en-US" altLang="ja-JP" sz="1350">
                <a:latin typeface="游ゴシック"/>
                <a:ea typeface="+mn-lt"/>
                <a:cs typeface="Calibri"/>
              </a:rPr>
              <a:t>(5</a:t>
            </a:r>
            <a:r>
              <a:rPr lang="ja-JP" altLang="en-US" sz="1350">
                <a:latin typeface="游ゴシック"/>
                <a:ea typeface="游ゴシック"/>
                <a:cs typeface="Calibri"/>
              </a:rPr>
              <a:t>万文対）</a:t>
            </a:r>
          </a:p>
          <a:p>
            <a:pPr marL="214313" indent="-214313">
              <a:buFont typeface="Arial"/>
              <a:buChar char="•"/>
            </a:pPr>
            <a:r>
              <a:rPr lang="ja-JP" altLang="en-US" sz="1050">
                <a:latin typeface="游ゴシック"/>
                <a:ea typeface="游ゴシック"/>
                <a:cs typeface="Calibri"/>
              </a:rPr>
              <a:t>日本人の大学生によって作成された文のコーパスから文の長さを</a:t>
            </a:r>
            <a:r>
              <a:rPr lang="en-US" altLang="ja-JP" sz="1050">
                <a:latin typeface="游ゴシック"/>
                <a:ea typeface="游ゴシック"/>
                <a:cs typeface="Calibri"/>
              </a:rPr>
              <a:t>4~16</a:t>
            </a:r>
            <a:r>
              <a:rPr lang="ja-JP" altLang="en-US" sz="1050">
                <a:latin typeface="游ゴシック"/>
                <a:ea typeface="游ゴシック"/>
                <a:cs typeface="Calibri"/>
              </a:rPr>
              <a:t>語でフィルタリングされたもの - 教科書的で硬い文が多い</a:t>
            </a:r>
            <a:endParaRPr lang="en-US" altLang="ja-JP" sz="1050">
              <a:latin typeface="游ゴシック"/>
              <a:ea typeface="游ゴシック"/>
              <a:cs typeface="Calibri"/>
            </a:endParaRPr>
          </a:p>
          <a:p>
            <a:pPr marL="214313" indent="-214313">
              <a:buFont typeface="Arial"/>
              <a:buChar char="•"/>
            </a:pPr>
            <a:endParaRPr lang="en-US" altLang="ja-JP" sz="1050">
              <a:latin typeface="游ゴシック"/>
              <a:ea typeface="游ゴシック"/>
              <a:cs typeface="Calibri"/>
            </a:endParaRPr>
          </a:p>
          <a:p>
            <a:pPr marL="214313" indent="-214313">
              <a:buFont typeface="Arial"/>
              <a:buChar char="•"/>
            </a:pPr>
            <a:r>
              <a:rPr lang="ja-JP" altLang="en-US" sz="1500">
                <a:latin typeface="游ゴシック"/>
                <a:ea typeface="游ゴシック"/>
                <a:cs typeface="Calibri"/>
              </a:rPr>
              <a:t>事前学習済みモデルについて</a:t>
            </a:r>
            <a:endParaRPr lang="en-US" altLang="ja-JP" sz="1500">
              <a:latin typeface="游ゴシック"/>
              <a:ea typeface="游ゴシック"/>
              <a:cs typeface="Calibri"/>
            </a:endParaRPr>
          </a:p>
          <a:p>
            <a:pPr marL="214313" indent="-214313">
              <a:buFont typeface="Arial"/>
              <a:buChar char="•"/>
            </a:pPr>
            <a:r>
              <a:rPr lang="en-US" altLang="ja-JP" sz="1050">
                <a:latin typeface="游ゴシック"/>
                <a:ea typeface="游ゴシック"/>
                <a:cs typeface="Calibri"/>
              </a:rPr>
              <a:t>Web</a:t>
            </a:r>
            <a:r>
              <a:rPr lang="ja-JP" altLang="en-US" sz="1050">
                <a:latin typeface="游ゴシック"/>
                <a:ea typeface="游ゴシック"/>
                <a:cs typeface="Calibri"/>
              </a:rPr>
              <a:t>からデータを収集しフィルタリングしたデータ（</a:t>
            </a:r>
            <a:r>
              <a:rPr lang="en-US" altLang="ja-JP" sz="1050" err="1">
                <a:latin typeface="游ゴシック"/>
                <a:ea typeface="游ゴシック"/>
                <a:cs typeface="Calibri"/>
              </a:rPr>
              <a:t>Jparacrawl</a:t>
            </a:r>
            <a:r>
              <a:rPr lang="ja-JP" altLang="en-US" sz="1050">
                <a:latin typeface="游ゴシック"/>
                <a:ea typeface="游ゴシック"/>
                <a:cs typeface="Calibri"/>
              </a:rPr>
              <a:t>（約</a:t>
            </a:r>
            <a:r>
              <a:rPr lang="en-US" altLang="ja-JP" sz="1050">
                <a:latin typeface="游ゴシック"/>
                <a:ea typeface="游ゴシック"/>
                <a:cs typeface="Calibri"/>
              </a:rPr>
              <a:t>1</a:t>
            </a:r>
            <a:r>
              <a:rPr lang="ja-JP" altLang="en-US" sz="1050">
                <a:latin typeface="游ゴシック"/>
                <a:ea typeface="游ゴシック"/>
                <a:cs typeface="Calibri"/>
              </a:rPr>
              <a:t>千万文対））で学習したモデル</a:t>
            </a:r>
            <a:endParaRPr lang="en-US" altLang="ja-JP" sz="1050">
              <a:latin typeface="游ゴシック"/>
              <a:ea typeface="游ゴシック"/>
              <a:cs typeface="Calibri"/>
            </a:endParaRPr>
          </a:p>
        </p:txBody>
      </p:sp>
      <p:sp>
        <p:nvSpPr>
          <p:cNvPr id="3" name="正方形/長方形 2">
            <a:extLst>
              <a:ext uri="{FF2B5EF4-FFF2-40B4-BE49-F238E27FC236}">
                <a16:creationId xmlns:a16="http://schemas.microsoft.com/office/drawing/2014/main" id="{02CE686A-C4F1-41A0-826F-0C3C7881DC8B}"/>
              </a:ext>
            </a:extLst>
          </p:cNvPr>
          <p:cNvSpPr/>
          <p:nvPr/>
        </p:nvSpPr>
        <p:spPr>
          <a:xfrm>
            <a:off x="4333026" y="2367115"/>
            <a:ext cx="4481432" cy="276957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ja-JP" altLang="en-US" sz="1350">
              <a:ea typeface="ＭＳ Ｐゴシック"/>
              <a:cs typeface="Calibri"/>
            </a:endParaRPr>
          </a:p>
        </p:txBody>
      </p:sp>
      <p:sp>
        <p:nvSpPr>
          <p:cNvPr id="6" name="四角形: 角を丸くする 5">
            <a:extLst>
              <a:ext uri="{FF2B5EF4-FFF2-40B4-BE49-F238E27FC236}">
                <a16:creationId xmlns:a16="http://schemas.microsoft.com/office/drawing/2014/main" id="{BCDDC78E-43D6-4EB1-87E9-262635BF073E}"/>
              </a:ext>
            </a:extLst>
          </p:cNvPr>
          <p:cNvSpPr/>
          <p:nvPr/>
        </p:nvSpPr>
        <p:spPr>
          <a:xfrm>
            <a:off x="4680007" y="2716481"/>
            <a:ext cx="1563506" cy="81367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350">
                <a:ea typeface="ＭＳ Ｐゴシック"/>
                <a:cs typeface="Calibri"/>
              </a:rPr>
              <a:t>事前学習モデル</a:t>
            </a:r>
            <a:endParaRPr lang="ja-JP" altLang="en-US" sz="1350"/>
          </a:p>
        </p:txBody>
      </p:sp>
      <p:sp>
        <p:nvSpPr>
          <p:cNvPr id="10" name="四角形: 角を丸くする 9">
            <a:extLst>
              <a:ext uri="{FF2B5EF4-FFF2-40B4-BE49-F238E27FC236}">
                <a16:creationId xmlns:a16="http://schemas.microsoft.com/office/drawing/2014/main" id="{64BE0FE6-7ED4-45FC-ABFB-7E7297B0981B}"/>
              </a:ext>
            </a:extLst>
          </p:cNvPr>
          <p:cNvSpPr/>
          <p:nvPr/>
        </p:nvSpPr>
        <p:spPr>
          <a:xfrm>
            <a:off x="4680007" y="4258159"/>
            <a:ext cx="1563506" cy="813670"/>
          </a:xfrm>
          <a:prstGeom prst="round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ja-JP" altLang="en-US" sz="1350">
                <a:ea typeface="ＭＳ Ｐゴシック"/>
                <a:cs typeface="Calibri"/>
              </a:rPr>
              <a:t>ニュースタスクに集中</a:t>
            </a:r>
          </a:p>
        </p:txBody>
      </p:sp>
      <p:sp>
        <p:nvSpPr>
          <p:cNvPr id="11" name="テキスト ボックス 10">
            <a:extLst>
              <a:ext uri="{FF2B5EF4-FFF2-40B4-BE49-F238E27FC236}">
                <a16:creationId xmlns:a16="http://schemas.microsoft.com/office/drawing/2014/main" id="{5FE5CB37-FBF4-4AA7-BC75-4C9C976F9E96}"/>
              </a:ext>
            </a:extLst>
          </p:cNvPr>
          <p:cNvSpPr txBox="1"/>
          <p:nvPr/>
        </p:nvSpPr>
        <p:spPr>
          <a:xfrm>
            <a:off x="4413811" y="2368402"/>
            <a:ext cx="3515858" cy="276999"/>
          </a:xfrm>
          <a:prstGeom prst="rect">
            <a:avLst/>
          </a:prstGeom>
          <a:noFill/>
        </p:spPr>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pPr algn="l"/>
            <a:r>
              <a:rPr lang="ja-JP" altLang="en-US" sz="1350" u="sng">
                <a:ea typeface="ＭＳ Ｐゴシック"/>
                <a:cs typeface="Calibri"/>
              </a:rPr>
              <a:t>ファインチューニング（微調整）</a:t>
            </a:r>
          </a:p>
        </p:txBody>
      </p:sp>
      <p:sp>
        <p:nvSpPr>
          <p:cNvPr id="12" name="矢印: 右 11">
            <a:extLst>
              <a:ext uri="{FF2B5EF4-FFF2-40B4-BE49-F238E27FC236}">
                <a16:creationId xmlns:a16="http://schemas.microsoft.com/office/drawing/2014/main" id="{8457F85B-FE81-4BB8-98C4-ECA3002388B4}"/>
              </a:ext>
            </a:extLst>
          </p:cNvPr>
          <p:cNvSpPr/>
          <p:nvPr/>
        </p:nvSpPr>
        <p:spPr>
          <a:xfrm rot="5400000">
            <a:off x="5260852" y="3836997"/>
            <a:ext cx="400980" cy="362979"/>
          </a:xfrm>
          <a:prstGeom prst="right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350"/>
          </a:p>
        </p:txBody>
      </p:sp>
      <p:sp>
        <p:nvSpPr>
          <p:cNvPr id="15" name="テキスト ボックス 14">
            <a:extLst>
              <a:ext uri="{FF2B5EF4-FFF2-40B4-BE49-F238E27FC236}">
                <a16:creationId xmlns:a16="http://schemas.microsoft.com/office/drawing/2014/main" id="{370BCE39-B2E2-4742-B927-86CC1E13AC79}"/>
              </a:ext>
            </a:extLst>
          </p:cNvPr>
          <p:cNvSpPr txBox="1"/>
          <p:nvPr/>
        </p:nvSpPr>
        <p:spPr>
          <a:xfrm>
            <a:off x="4558299" y="3543910"/>
            <a:ext cx="1923272" cy="276999"/>
          </a:xfrm>
          <a:prstGeom prst="rect">
            <a:avLst/>
          </a:prstGeom>
          <a:noFill/>
        </p:spPr>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pPr algn="l"/>
            <a:r>
              <a:rPr lang="ja-JP" altLang="en-US" sz="1350">
                <a:ea typeface="ＭＳ Ｐゴシック"/>
                <a:cs typeface="Calibri"/>
              </a:rPr>
              <a:t>ニュースデータで再学習</a:t>
            </a:r>
          </a:p>
        </p:txBody>
      </p:sp>
      <p:sp>
        <p:nvSpPr>
          <p:cNvPr id="13" name="四角形: 角を丸くする 12">
            <a:extLst>
              <a:ext uri="{FF2B5EF4-FFF2-40B4-BE49-F238E27FC236}">
                <a16:creationId xmlns:a16="http://schemas.microsoft.com/office/drawing/2014/main" id="{3936179A-7DC6-40D9-8100-C2529C9CE746}"/>
              </a:ext>
            </a:extLst>
          </p:cNvPr>
          <p:cNvSpPr/>
          <p:nvPr/>
        </p:nvSpPr>
        <p:spPr>
          <a:xfrm>
            <a:off x="6931018" y="2716481"/>
            <a:ext cx="1563506" cy="81367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350">
                <a:ea typeface="ＭＳ Ｐゴシック"/>
                <a:cs typeface="Calibri"/>
              </a:rPr>
              <a:t>事前学習モデル</a:t>
            </a:r>
            <a:endParaRPr lang="ja-JP" altLang="en-US" sz="1350"/>
          </a:p>
        </p:txBody>
      </p:sp>
      <p:sp>
        <p:nvSpPr>
          <p:cNvPr id="14" name="テキスト ボックス 13">
            <a:extLst>
              <a:ext uri="{FF2B5EF4-FFF2-40B4-BE49-F238E27FC236}">
                <a16:creationId xmlns:a16="http://schemas.microsoft.com/office/drawing/2014/main" id="{1414AC27-2F01-40A7-B11A-01AA9F1DFB1F}"/>
              </a:ext>
            </a:extLst>
          </p:cNvPr>
          <p:cNvSpPr txBox="1"/>
          <p:nvPr/>
        </p:nvSpPr>
        <p:spPr>
          <a:xfrm>
            <a:off x="6611035" y="3543910"/>
            <a:ext cx="2203190" cy="276999"/>
          </a:xfrm>
          <a:prstGeom prst="rect">
            <a:avLst/>
          </a:prstGeom>
          <a:noFill/>
        </p:spPr>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pPr algn="l"/>
            <a:r>
              <a:rPr lang="ja-JP" altLang="en-US" sz="1350">
                <a:ea typeface="ＭＳ Ｐゴシック"/>
                <a:cs typeface="Calibri"/>
              </a:rPr>
              <a:t>Small_parallel_enjaで再学習</a:t>
            </a:r>
            <a:endParaRPr lang="ja-JP" altLang="en-US" sz="1350"/>
          </a:p>
        </p:txBody>
      </p:sp>
      <p:sp>
        <p:nvSpPr>
          <p:cNvPr id="16" name="矢印: 右 15">
            <a:extLst>
              <a:ext uri="{FF2B5EF4-FFF2-40B4-BE49-F238E27FC236}">
                <a16:creationId xmlns:a16="http://schemas.microsoft.com/office/drawing/2014/main" id="{21DB9883-1FD9-4EF3-8372-E47100DBF038}"/>
              </a:ext>
            </a:extLst>
          </p:cNvPr>
          <p:cNvSpPr/>
          <p:nvPr/>
        </p:nvSpPr>
        <p:spPr>
          <a:xfrm rot="5400000">
            <a:off x="7511862" y="3836997"/>
            <a:ext cx="400980" cy="362979"/>
          </a:xfrm>
          <a:prstGeom prst="right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350"/>
          </a:p>
        </p:txBody>
      </p:sp>
      <p:sp>
        <p:nvSpPr>
          <p:cNvPr id="17" name="四角形: 角を丸くする 16">
            <a:extLst>
              <a:ext uri="{FF2B5EF4-FFF2-40B4-BE49-F238E27FC236}">
                <a16:creationId xmlns:a16="http://schemas.microsoft.com/office/drawing/2014/main" id="{7F188A5E-C97B-444F-AEB0-A8CAEA449BBC}"/>
              </a:ext>
            </a:extLst>
          </p:cNvPr>
          <p:cNvSpPr/>
          <p:nvPr/>
        </p:nvSpPr>
        <p:spPr>
          <a:xfrm>
            <a:off x="7140955" y="4258159"/>
            <a:ext cx="1137797" cy="813670"/>
          </a:xfrm>
          <a:prstGeom prst="round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ja-JP" altLang="en-US" sz="1350">
                <a:ea typeface="ＭＳ Ｐゴシック"/>
                <a:cs typeface="Calibri"/>
              </a:rPr>
              <a:t>教科書の文に集中</a:t>
            </a:r>
          </a:p>
        </p:txBody>
      </p:sp>
    </p:spTree>
    <p:extLst>
      <p:ext uri="{BB962C8B-B14F-4D97-AF65-F5344CB8AC3E}">
        <p14:creationId xmlns:p14="http://schemas.microsoft.com/office/powerpoint/2010/main" val="20510448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5BC0F82-2407-497C-8907-EDEE3DF3676E}"/>
              </a:ext>
            </a:extLst>
          </p:cNvPr>
          <p:cNvSpPr>
            <a:spLocks noGrp="1"/>
          </p:cNvSpPr>
          <p:nvPr>
            <p:ph type="title"/>
          </p:nvPr>
        </p:nvSpPr>
        <p:spPr/>
        <p:txBody>
          <a:bodyPr/>
          <a:lstStyle/>
          <a:p>
            <a:r>
              <a:rPr lang="ja-JP" altLang="en-US">
                <a:ea typeface="ＭＳ Ｐゴシック"/>
                <a:cs typeface="Calibri Light"/>
              </a:rPr>
              <a:t>モデルアンサンブルの評価（ニュース）</a:t>
            </a:r>
          </a:p>
        </p:txBody>
      </p:sp>
      <p:graphicFrame>
        <p:nvGraphicFramePr>
          <p:cNvPr id="5" name="表 5">
            <a:extLst>
              <a:ext uri="{FF2B5EF4-FFF2-40B4-BE49-F238E27FC236}">
                <a16:creationId xmlns:a16="http://schemas.microsoft.com/office/drawing/2014/main" id="{DF6CA725-B284-4502-9AB0-E1C0A6664A24}"/>
              </a:ext>
            </a:extLst>
          </p:cNvPr>
          <p:cNvGraphicFramePr>
            <a:graphicFrameLocks noGrp="1"/>
          </p:cNvGraphicFramePr>
          <p:nvPr>
            <p:ph idx="1"/>
            <p:extLst>
              <p:ext uri="{D42A27DB-BD31-4B8C-83A1-F6EECF244321}">
                <p14:modId xmlns:p14="http://schemas.microsoft.com/office/powerpoint/2010/main" val="458010199"/>
              </p:ext>
            </p:extLst>
          </p:nvPr>
        </p:nvGraphicFramePr>
        <p:xfrm>
          <a:off x="843379" y="2627538"/>
          <a:ext cx="7543794" cy="556260"/>
        </p:xfrm>
        <a:graphic>
          <a:graphicData uri="http://schemas.openxmlformats.org/drawingml/2006/table">
            <a:tbl>
              <a:tblPr firstRow="1" bandRow="1">
                <a:tableStyleId>{5C22544A-7EE6-4342-B048-85BDC9FD1C3A}</a:tableStyleId>
              </a:tblPr>
              <a:tblGrid>
                <a:gridCol w="1257299">
                  <a:extLst>
                    <a:ext uri="{9D8B030D-6E8A-4147-A177-3AD203B41FA5}">
                      <a16:colId xmlns:a16="http://schemas.microsoft.com/office/drawing/2014/main" val="1249689021"/>
                    </a:ext>
                  </a:extLst>
                </a:gridCol>
                <a:gridCol w="1257299">
                  <a:extLst>
                    <a:ext uri="{9D8B030D-6E8A-4147-A177-3AD203B41FA5}">
                      <a16:colId xmlns:a16="http://schemas.microsoft.com/office/drawing/2014/main" val="2939656856"/>
                    </a:ext>
                  </a:extLst>
                </a:gridCol>
                <a:gridCol w="1257299">
                  <a:extLst>
                    <a:ext uri="{9D8B030D-6E8A-4147-A177-3AD203B41FA5}">
                      <a16:colId xmlns:a16="http://schemas.microsoft.com/office/drawing/2014/main" val="1508059866"/>
                    </a:ext>
                  </a:extLst>
                </a:gridCol>
                <a:gridCol w="1257299">
                  <a:extLst>
                    <a:ext uri="{9D8B030D-6E8A-4147-A177-3AD203B41FA5}">
                      <a16:colId xmlns:a16="http://schemas.microsoft.com/office/drawing/2014/main" val="2108352787"/>
                    </a:ext>
                  </a:extLst>
                </a:gridCol>
                <a:gridCol w="1257299">
                  <a:extLst>
                    <a:ext uri="{9D8B030D-6E8A-4147-A177-3AD203B41FA5}">
                      <a16:colId xmlns:a16="http://schemas.microsoft.com/office/drawing/2014/main" val="89094874"/>
                    </a:ext>
                  </a:extLst>
                </a:gridCol>
                <a:gridCol w="1257299">
                  <a:extLst>
                    <a:ext uri="{9D8B030D-6E8A-4147-A177-3AD203B41FA5}">
                      <a16:colId xmlns:a16="http://schemas.microsoft.com/office/drawing/2014/main" val="3994057859"/>
                    </a:ext>
                  </a:extLst>
                </a:gridCol>
              </a:tblGrid>
              <a:tr h="278130">
                <a:tc>
                  <a:txBody>
                    <a:bodyPr/>
                    <a:lstStyle/>
                    <a:p>
                      <a:r>
                        <a:rPr lang="ja-JP" altLang="en-US" sz="1000"/>
                        <a:t>モデル</a:t>
                      </a:r>
                      <a:endParaRPr kumimoji="1" lang="ja-JP" altLang="en-US" sz="1000"/>
                    </a:p>
                  </a:txBody>
                  <a:tcPr marL="68580" marR="68580" marT="34290" marB="34290"/>
                </a:tc>
                <a:tc>
                  <a:txBody>
                    <a:bodyPr/>
                    <a:lstStyle/>
                    <a:p>
                      <a:r>
                        <a:rPr lang="ja-JP" altLang="en-US" sz="1000"/>
                        <a:t>モデルA</a:t>
                      </a:r>
                      <a:endParaRPr kumimoji="1" lang="ja-JP" altLang="en-US" sz="1000"/>
                    </a:p>
                  </a:txBody>
                  <a:tcPr marL="68580" marR="68580" marT="34290" marB="34290"/>
                </a:tc>
                <a:tc>
                  <a:txBody>
                    <a:bodyPr/>
                    <a:lstStyle/>
                    <a:p>
                      <a:r>
                        <a:rPr lang="ja-JP" altLang="en-US" sz="1000"/>
                        <a:t>モデルB</a:t>
                      </a:r>
                      <a:endParaRPr kumimoji="1" lang="ja-JP" altLang="en-US" sz="1000"/>
                    </a:p>
                  </a:txBody>
                  <a:tcPr marL="68580" marR="68580" marT="34290" marB="34290"/>
                </a:tc>
                <a:tc>
                  <a:txBody>
                    <a:bodyPr/>
                    <a:lstStyle/>
                    <a:p>
                      <a:r>
                        <a:rPr lang="ja-JP" altLang="en-US" sz="1000"/>
                        <a:t>モデルC</a:t>
                      </a:r>
                      <a:endParaRPr kumimoji="1" lang="ja-JP" altLang="en-US" sz="1000"/>
                    </a:p>
                  </a:txBody>
                  <a:tcPr marL="68580" marR="68580" marT="34290" marB="34290"/>
                </a:tc>
                <a:tc>
                  <a:txBody>
                    <a:bodyPr/>
                    <a:lstStyle/>
                    <a:p>
                      <a:r>
                        <a:rPr lang="ja-JP" altLang="en-US" sz="1000"/>
                        <a:t>モデルD</a:t>
                      </a:r>
                      <a:endParaRPr kumimoji="1" lang="ja-JP" altLang="en-US" sz="1000"/>
                    </a:p>
                  </a:txBody>
                  <a:tcPr marL="68580" marR="68580" marT="34290" marB="34290"/>
                </a:tc>
                <a:tc>
                  <a:txBody>
                    <a:bodyPr/>
                    <a:lstStyle/>
                    <a:p>
                      <a:r>
                        <a:rPr lang="ja-JP" altLang="en-US" sz="1000"/>
                        <a:t>モデルE</a:t>
                      </a:r>
                      <a:endParaRPr kumimoji="1" lang="ja-JP" altLang="en-US" sz="1000"/>
                    </a:p>
                  </a:txBody>
                  <a:tcPr marL="68580" marR="68580" marT="34290" marB="34290"/>
                </a:tc>
                <a:extLst>
                  <a:ext uri="{0D108BD9-81ED-4DB2-BD59-A6C34878D82A}">
                    <a16:rowId xmlns:a16="http://schemas.microsoft.com/office/drawing/2014/main" val="2338520038"/>
                  </a:ext>
                </a:extLst>
              </a:tr>
              <a:tr h="278130">
                <a:tc>
                  <a:txBody>
                    <a:bodyPr/>
                    <a:lstStyle/>
                    <a:p>
                      <a:r>
                        <a:rPr lang="ja-JP" altLang="en-US" sz="1000"/>
                        <a:t>sacrebleu</a:t>
                      </a:r>
                      <a:endParaRPr kumimoji="1" lang="ja-JP" altLang="en-US" sz="1000"/>
                    </a:p>
                  </a:txBody>
                  <a:tcPr marL="68580" marR="68580" marT="34290" marB="34290"/>
                </a:tc>
                <a:tc>
                  <a:txBody>
                    <a:bodyPr/>
                    <a:lstStyle/>
                    <a:p>
                      <a:r>
                        <a:rPr lang="ja-JP" altLang="en-US" sz="1000"/>
                        <a:t>22.45</a:t>
                      </a:r>
                      <a:endParaRPr kumimoji="1" lang="ja-JP" altLang="en-US" sz="1000"/>
                    </a:p>
                  </a:txBody>
                  <a:tcPr marL="68580" marR="68580" marT="34290" marB="34290"/>
                </a:tc>
                <a:tc>
                  <a:txBody>
                    <a:bodyPr/>
                    <a:lstStyle/>
                    <a:p>
                      <a:r>
                        <a:rPr lang="ja-JP" altLang="en-US" sz="1000" b="1"/>
                        <a:t>22.52</a:t>
                      </a:r>
                      <a:endParaRPr kumimoji="1" lang="ja-JP" altLang="en-US" sz="1000" b="1"/>
                    </a:p>
                  </a:txBody>
                  <a:tcPr marL="68580" marR="68580" marT="34290" marB="34290"/>
                </a:tc>
                <a:tc>
                  <a:txBody>
                    <a:bodyPr/>
                    <a:lstStyle/>
                    <a:p>
                      <a:r>
                        <a:rPr lang="ja-JP" altLang="en-US" sz="1000"/>
                        <a:t>22.31</a:t>
                      </a:r>
                      <a:endParaRPr kumimoji="1" lang="ja-JP" altLang="en-US" sz="1000"/>
                    </a:p>
                  </a:txBody>
                  <a:tcPr marL="68580" marR="68580" marT="34290" marB="34290"/>
                </a:tc>
                <a:tc>
                  <a:txBody>
                    <a:bodyPr/>
                    <a:lstStyle/>
                    <a:p>
                      <a:r>
                        <a:rPr lang="ja-JP" altLang="en-US" sz="1000"/>
                        <a:t>22.46</a:t>
                      </a:r>
                      <a:endParaRPr kumimoji="1" lang="ja-JP" altLang="en-US" sz="1000"/>
                    </a:p>
                  </a:txBody>
                  <a:tcPr marL="68580" marR="68580" marT="34290" marB="34290"/>
                </a:tc>
                <a:tc>
                  <a:txBody>
                    <a:bodyPr/>
                    <a:lstStyle/>
                    <a:p>
                      <a:r>
                        <a:rPr lang="ja-JP" altLang="en-US" sz="1000"/>
                        <a:t>22.22</a:t>
                      </a:r>
                      <a:endParaRPr kumimoji="1" lang="ja-JP" altLang="en-US" sz="1000"/>
                    </a:p>
                  </a:txBody>
                  <a:tcPr marL="68580" marR="68580" marT="34290" marB="34290"/>
                </a:tc>
                <a:extLst>
                  <a:ext uri="{0D108BD9-81ED-4DB2-BD59-A6C34878D82A}">
                    <a16:rowId xmlns:a16="http://schemas.microsoft.com/office/drawing/2014/main" val="1403644287"/>
                  </a:ext>
                </a:extLst>
              </a:tr>
            </a:tbl>
          </a:graphicData>
        </a:graphic>
      </p:graphicFrame>
      <p:sp>
        <p:nvSpPr>
          <p:cNvPr id="4" name="スライド番号プレースホルダー 3">
            <a:extLst>
              <a:ext uri="{FF2B5EF4-FFF2-40B4-BE49-F238E27FC236}">
                <a16:creationId xmlns:a16="http://schemas.microsoft.com/office/drawing/2014/main" id="{35D67609-9B7F-4C65-BB74-BD4A71E98574}"/>
              </a:ext>
            </a:extLst>
          </p:cNvPr>
          <p:cNvSpPr>
            <a:spLocks noGrp="1"/>
          </p:cNvSpPr>
          <p:nvPr>
            <p:ph type="sldNum" sz="quarter" idx="12"/>
          </p:nvPr>
        </p:nvSpPr>
        <p:spPr/>
        <p:txBody>
          <a:bodyPr/>
          <a:lstStyle/>
          <a:p>
            <a:fld id="{1AD46E98-6843-4358-8F65-5B2343AFA076}" type="slidenum">
              <a:rPr kumimoji="1" lang="ja-JP" altLang="en-US" smtClean="0"/>
              <a:t>6</a:t>
            </a:fld>
            <a:endParaRPr kumimoji="1" lang="ja-JP" altLang="en-US"/>
          </a:p>
        </p:txBody>
      </p:sp>
      <p:sp>
        <p:nvSpPr>
          <p:cNvPr id="6" name="テキスト ボックス 5">
            <a:extLst>
              <a:ext uri="{FF2B5EF4-FFF2-40B4-BE49-F238E27FC236}">
                <a16:creationId xmlns:a16="http://schemas.microsoft.com/office/drawing/2014/main" id="{CB4F225C-E54C-412C-8029-4994A9964AC7}"/>
              </a:ext>
            </a:extLst>
          </p:cNvPr>
          <p:cNvSpPr txBox="1"/>
          <p:nvPr/>
        </p:nvSpPr>
        <p:spPr>
          <a:xfrm>
            <a:off x="830397" y="2252260"/>
            <a:ext cx="3138429" cy="276999"/>
          </a:xfrm>
          <a:prstGeom prst="rect">
            <a:avLst/>
          </a:prstGeom>
          <a:noFill/>
        </p:spPr>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r>
              <a:rPr lang="ja-JP" altLang="en-US" sz="1350">
                <a:ea typeface="ＭＳ Ｐゴシック"/>
                <a:cs typeface="Calibri"/>
              </a:rPr>
              <a:t>・1つのモデルのみ</a:t>
            </a:r>
          </a:p>
        </p:txBody>
      </p:sp>
      <p:sp>
        <p:nvSpPr>
          <p:cNvPr id="7" name="テキスト ボックス 6">
            <a:extLst>
              <a:ext uri="{FF2B5EF4-FFF2-40B4-BE49-F238E27FC236}">
                <a16:creationId xmlns:a16="http://schemas.microsoft.com/office/drawing/2014/main" id="{B75CF9D8-DC84-4E93-AEDF-90687359B2C5}"/>
              </a:ext>
            </a:extLst>
          </p:cNvPr>
          <p:cNvSpPr txBox="1"/>
          <p:nvPr/>
        </p:nvSpPr>
        <p:spPr>
          <a:xfrm>
            <a:off x="779186" y="3543730"/>
            <a:ext cx="2057399" cy="276999"/>
          </a:xfrm>
          <a:prstGeom prst="rect">
            <a:avLst/>
          </a:prstGeom>
          <a:noFill/>
        </p:spPr>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pPr algn="l"/>
            <a:r>
              <a:rPr lang="ja-JP" altLang="en-US" sz="1350">
                <a:ea typeface="ＭＳ Ｐゴシック"/>
                <a:cs typeface="Calibri"/>
              </a:rPr>
              <a:t>・モデルアンサンブル</a:t>
            </a:r>
          </a:p>
        </p:txBody>
      </p:sp>
      <p:graphicFrame>
        <p:nvGraphicFramePr>
          <p:cNvPr id="3" name="表 7">
            <a:extLst>
              <a:ext uri="{FF2B5EF4-FFF2-40B4-BE49-F238E27FC236}">
                <a16:creationId xmlns:a16="http://schemas.microsoft.com/office/drawing/2014/main" id="{0C712F4E-14CE-4652-B4DF-425D7EEAF64A}"/>
              </a:ext>
            </a:extLst>
          </p:cNvPr>
          <p:cNvGraphicFramePr>
            <a:graphicFrameLocks noGrp="1"/>
          </p:cNvGraphicFramePr>
          <p:nvPr>
            <p:extLst>
              <p:ext uri="{D42A27DB-BD31-4B8C-83A1-F6EECF244321}">
                <p14:modId xmlns:p14="http://schemas.microsoft.com/office/powerpoint/2010/main" val="1912943001"/>
              </p:ext>
            </p:extLst>
          </p:nvPr>
        </p:nvGraphicFramePr>
        <p:xfrm>
          <a:off x="889062" y="3960454"/>
          <a:ext cx="7470946" cy="556260"/>
        </p:xfrm>
        <a:graphic>
          <a:graphicData uri="http://schemas.openxmlformats.org/drawingml/2006/table">
            <a:tbl>
              <a:tblPr firstRow="1" bandRow="1">
                <a:tableStyleId>{5C22544A-7EE6-4342-B048-85BDC9FD1C3A}</a:tableStyleId>
              </a:tblPr>
              <a:tblGrid>
                <a:gridCol w="1067278">
                  <a:extLst>
                    <a:ext uri="{9D8B030D-6E8A-4147-A177-3AD203B41FA5}">
                      <a16:colId xmlns:a16="http://schemas.microsoft.com/office/drawing/2014/main" val="1911340257"/>
                    </a:ext>
                  </a:extLst>
                </a:gridCol>
                <a:gridCol w="1067278">
                  <a:extLst>
                    <a:ext uri="{9D8B030D-6E8A-4147-A177-3AD203B41FA5}">
                      <a16:colId xmlns:a16="http://schemas.microsoft.com/office/drawing/2014/main" val="1616183301"/>
                    </a:ext>
                  </a:extLst>
                </a:gridCol>
                <a:gridCol w="1067278">
                  <a:extLst>
                    <a:ext uri="{9D8B030D-6E8A-4147-A177-3AD203B41FA5}">
                      <a16:colId xmlns:a16="http://schemas.microsoft.com/office/drawing/2014/main" val="1553538801"/>
                    </a:ext>
                  </a:extLst>
                </a:gridCol>
                <a:gridCol w="1067278">
                  <a:extLst>
                    <a:ext uri="{9D8B030D-6E8A-4147-A177-3AD203B41FA5}">
                      <a16:colId xmlns:a16="http://schemas.microsoft.com/office/drawing/2014/main" val="341074435"/>
                    </a:ext>
                  </a:extLst>
                </a:gridCol>
                <a:gridCol w="1067278">
                  <a:extLst>
                    <a:ext uri="{9D8B030D-6E8A-4147-A177-3AD203B41FA5}">
                      <a16:colId xmlns:a16="http://schemas.microsoft.com/office/drawing/2014/main" val="3534984830"/>
                    </a:ext>
                  </a:extLst>
                </a:gridCol>
                <a:gridCol w="1067278">
                  <a:extLst>
                    <a:ext uri="{9D8B030D-6E8A-4147-A177-3AD203B41FA5}">
                      <a16:colId xmlns:a16="http://schemas.microsoft.com/office/drawing/2014/main" val="1413572136"/>
                    </a:ext>
                  </a:extLst>
                </a:gridCol>
                <a:gridCol w="1067278">
                  <a:extLst>
                    <a:ext uri="{9D8B030D-6E8A-4147-A177-3AD203B41FA5}">
                      <a16:colId xmlns:a16="http://schemas.microsoft.com/office/drawing/2014/main" val="3274915633"/>
                    </a:ext>
                  </a:extLst>
                </a:gridCol>
              </a:tblGrid>
              <a:tr h="278130">
                <a:tc>
                  <a:txBody>
                    <a:bodyPr/>
                    <a:lstStyle/>
                    <a:p>
                      <a:r>
                        <a:rPr lang="ja-JP" altLang="en-US" sz="1000"/>
                        <a:t>モデル</a:t>
                      </a:r>
                      <a:endParaRPr kumimoji="1" lang="ja-JP" altLang="en-US" sz="1000"/>
                    </a:p>
                  </a:txBody>
                  <a:tcPr marL="68580" marR="68580" marT="34290" marB="34290"/>
                </a:tc>
                <a:tc>
                  <a:txBody>
                    <a:bodyPr/>
                    <a:lstStyle/>
                    <a:p>
                      <a:r>
                        <a:rPr lang="ja-JP" altLang="en-US" sz="1000"/>
                        <a:t>A+B</a:t>
                      </a:r>
                      <a:endParaRPr kumimoji="1" lang="ja-JP" altLang="en-US" sz="1000"/>
                    </a:p>
                  </a:txBody>
                  <a:tcPr marL="68580" marR="68580" marT="34290" marB="34290"/>
                </a:tc>
                <a:tc>
                  <a:txBody>
                    <a:bodyPr/>
                    <a:lstStyle/>
                    <a:p>
                      <a:r>
                        <a:rPr lang="ja-JP" altLang="en-US" sz="1000"/>
                        <a:t>A+B+C</a:t>
                      </a:r>
                      <a:endParaRPr kumimoji="1" lang="ja-JP" altLang="en-US" sz="1000"/>
                    </a:p>
                  </a:txBody>
                  <a:tcPr marL="68580" marR="68580" marT="34290" marB="34290"/>
                </a:tc>
                <a:tc>
                  <a:txBody>
                    <a:bodyPr/>
                    <a:lstStyle/>
                    <a:p>
                      <a:r>
                        <a:rPr lang="ja-JP" altLang="en-US" sz="1000"/>
                        <a:t>A+B+C+D</a:t>
                      </a:r>
                      <a:endParaRPr kumimoji="1" lang="ja-JP" altLang="en-US" sz="1000"/>
                    </a:p>
                  </a:txBody>
                  <a:tcPr marL="68580" marR="68580" marT="34290" marB="34290"/>
                </a:tc>
                <a:tc>
                  <a:txBody>
                    <a:bodyPr/>
                    <a:lstStyle/>
                    <a:p>
                      <a:r>
                        <a:rPr lang="ja-JP" altLang="en-US" sz="1000"/>
                        <a:t>A+B+C+D+E</a:t>
                      </a:r>
                      <a:endParaRPr kumimoji="1" lang="ja-JP" altLang="en-US" sz="1000"/>
                    </a:p>
                  </a:txBody>
                  <a:tcPr marL="68580" marR="68580" marT="34290" marB="34290"/>
                </a:tc>
                <a:tc>
                  <a:txBody>
                    <a:bodyPr/>
                    <a:lstStyle/>
                    <a:p>
                      <a:r>
                        <a:rPr lang="ja-JP" altLang="en-US" sz="1000"/>
                        <a:t>A+B+D+E</a:t>
                      </a:r>
                      <a:endParaRPr kumimoji="1" lang="ja-JP" altLang="en-US" sz="1000"/>
                    </a:p>
                  </a:txBody>
                  <a:tcPr marL="68580" marR="68580" marT="34290" marB="34290"/>
                </a:tc>
                <a:tc>
                  <a:txBody>
                    <a:bodyPr/>
                    <a:lstStyle/>
                    <a:p>
                      <a:pPr lvl="0">
                        <a:buNone/>
                      </a:pPr>
                      <a:r>
                        <a:rPr lang="ja-JP" altLang="en-US" sz="1000"/>
                        <a:t>A+B+D</a:t>
                      </a:r>
                      <a:endParaRPr kumimoji="1" lang="ja-JP" altLang="en-US" sz="1000"/>
                    </a:p>
                  </a:txBody>
                  <a:tcPr marL="68580" marR="68580" marT="34290" marB="34290"/>
                </a:tc>
                <a:extLst>
                  <a:ext uri="{0D108BD9-81ED-4DB2-BD59-A6C34878D82A}">
                    <a16:rowId xmlns:a16="http://schemas.microsoft.com/office/drawing/2014/main" val="4080092587"/>
                  </a:ext>
                </a:extLst>
              </a:tr>
              <a:tr h="278130">
                <a:tc>
                  <a:txBody>
                    <a:bodyPr/>
                    <a:lstStyle/>
                    <a:p>
                      <a:r>
                        <a:rPr lang="ja-JP" altLang="en-US" sz="1000"/>
                        <a:t>sacrebleu</a:t>
                      </a:r>
                      <a:endParaRPr kumimoji="1" lang="ja-JP" altLang="en-US" sz="1000"/>
                    </a:p>
                  </a:txBody>
                  <a:tcPr marL="68580" marR="68580" marT="34290" marB="34290"/>
                </a:tc>
                <a:tc>
                  <a:txBody>
                    <a:bodyPr/>
                    <a:lstStyle/>
                    <a:p>
                      <a:r>
                        <a:rPr lang="ja-JP" altLang="en-US" sz="1000"/>
                        <a:t>22.87</a:t>
                      </a:r>
                      <a:endParaRPr kumimoji="1" lang="ja-JP" altLang="en-US" sz="1000"/>
                    </a:p>
                  </a:txBody>
                  <a:tcPr marL="68580" marR="68580" marT="34290" marB="34290"/>
                </a:tc>
                <a:tc>
                  <a:txBody>
                    <a:bodyPr/>
                    <a:lstStyle/>
                    <a:p>
                      <a:r>
                        <a:rPr lang="ja-JP" altLang="en-US" sz="1000"/>
                        <a:t>23.07</a:t>
                      </a:r>
                      <a:endParaRPr kumimoji="1" lang="ja-JP" altLang="en-US" sz="1000"/>
                    </a:p>
                  </a:txBody>
                  <a:tcPr marL="68580" marR="68580" marT="34290" marB="34290"/>
                </a:tc>
                <a:tc>
                  <a:txBody>
                    <a:bodyPr/>
                    <a:lstStyle/>
                    <a:p>
                      <a:r>
                        <a:rPr lang="ja-JP" altLang="en-US" sz="1000"/>
                        <a:t>23.31</a:t>
                      </a:r>
                      <a:endParaRPr kumimoji="1" lang="ja-JP" altLang="en-US" sz="1000"/>
                    </a:p>
                  </a:txBody>
                  <a:tcPr marL="68580" marR="68580" marT="34290" marB="34290"/>
                </a:tc>
                <a:tc>
                  <a:txBody>
                    <a:bodyPr/>
                    <a:lstStyle/>
                    <a:p>
                      <a:r>
                        <a:rPr lang="ja-JP" altLang="en-US" sz="1000" b="1"/>
                        <a:t>23.52</a:t>
                      </a:r>
                      <a:endParaRPr kumimoji="1" lang="ja-JP" altLang="en-US" sz="1000" b="1"/>
                    </a:p>
                  </a:txBody>
                  <a:tcPr marL="68580" marR="68580" marT="34290" marB="34290"/>
                </a:tc>
                <a:tc>
                  <a:txBody>
                    <a:bodyPr/>
                    <a:lstStyle/>
                    <a:p>
                      <a:r>
                        <a:rPr lang="ja-JP" altLang="en-US" sz="1000"/>
                        <a:t>23.36</a:t>
                      </a:r>
                      <a:endParaRPr kumimoji="1" lang="ja-JP" altLang="en-US" sz="1000"/>
                    </a:p>
                  </a:txBody>
                  <a:tcPr marL="68580" marR="68580" marT="34290" marB="34290"/>
                </a:tc>
                <a:tc>
                  <a:txBody>
                    <a:bodyPr/>
                    <a:lstStyle/>
                    <a:p>
                      <a:pPr lvl="0">
                        <a:buNone/>
                      </a:pPr>
                      <a:r>
                        <a:rPr lang="ja-JP" altLang="en-US" sz="1000"/>
                        <a:t>23.12</a:t>
                      </a:r>
                      <a:endParaRPr kumimoji="1" lang="ja-JP" altLang="en-US" sz="1000"/>
                    </a:p>
                  </a:txBody>
                  <a:tcPr marL="68580" marR="68580" marT="34290" marB="34290"/>
                </a:tc>
                <a:extLst>
                  <a:ext uri="{0D108BD9-81ED-4DB2-BD59-A6C34878D82A}">
                    <a16:rowId xmlns:a16="http://schemas.microsoft.com/office/drawing/2014/main" val="336594497"/>
                  </a:ext>
                </a:extLst>
              </a:tr>
            </a:tbl>
          </a:graphicData>
        </a:graphic>
      </p:graphicFrame>
      <p:sp>
        <p:nvSpPr>
          <p:cNvPr id="8" name="テキスト ボックス 7">
            <a:extLst>
              <a:ext uri="{FF2B5EF4-FFF2-40B4-BE49-F238E27FC236}">
                <a16:creationId xmlns:a16="http://schemas.microsoft.com/office/drawing/2014/main" id="{31285F48-90E1-4A16-8E6C-78BC99A3C078}"/>
              </a:ext>
            </a:extLst>
          </p:cNvPr>
          <p:cNvSpPr txBox="1"/>
          <p:nvPr/>
        </p:nvSpPr>
        <p:spPr>
          <a:xfrm>
            <a:off x="878595" y="4758598"/>
            <a:ext cx="6767109" cy="484748"/>
          </a:xfrm>
          <a:prstGeom prst="rect">
            <a:avLst/>
          </a:prstGeom>
          <a:noFill/>
        </p:spPr>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pPr algn="l"/>
            <a:r>
              <a:rPr lang="ja-JP" altLang="en-US" sz="1350">
                <a:ea typeface="ＭＳ Ｐゴシック"/>
                <a:cs typeface="Calibri"/>
              </a:rPr>
              <a:t>→評価の高いモデルのみでアンサンブルすることが必ずしも効果的であるわけではない</a:t>
            </a:r>
          </a:p>
          <a:p>
            <a:r>
              <a:rPr lang="ja-JP" altLang="en-US" sz="1350">
                <a:ea typeface="ＭＳ Ｐゴシック"/>
                <a:cs typeface="Calibri"/>
              </a:rPr>
              <a:t>　また、モデルの数を増やす≠性能の向上</a:t>
            </a:r>
          </a:p>
        </p:txBody>
      </p:sp>
    </p:spTree>
    <p:extLst>
      <p:ext uri="{BB962C8B-B14F-4D97-AF65-F5344CB8AC3E}">
        <p14:creationId xmlns:p14="http://schemas.microsoft.com/office/powerpoint/2010/main" val="4162786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73671D0-FBC1-4D24-95AB-87327A279543}"/>
              </a:ext>
            </a:extLst>
          </p:cNvPr>
          <p:cNvSpPr>
            <a:spLocks noGrp="1"/>
          </p:cNvSpPr>
          <p:nvPr>
            <p:ph type="title"/>
          </p:nvPr>
        </p:nvSpPr>
        <p:spPr/>
        <p:txBody>
          <a:bodyPr/>
          <a:lstStyle/>
          <a:p>
            <a:r>
              <a:rPr lang="ja-JP" altLang="en-US">
                <a:ea typeface="ＭＳ Ｐゴシック"/>
              </a:rPr>
              <a:t>実験結果（ニュース）</a:t>
            </a:r>
            <a:endParaRPr lang="ja-JP" altLang="en-US" b="1">
              <a:ea typeface="ＭＳ Ｐゴシック"/>
              <a:cs typeface="Calibri Light"/>
            </a:endParaRPr>
          </a:p>
        </p:txBody>
      </p:sp>
      <p:sp>
        <p:nvSpPr>
          <p:cNvPr id="3" name="コンテンツ プレースホルダー 2">
            <a:extLst>
              <a:ext uri="{FF2B5EF4-FFF2-40B4-BE49-F238E27FC236}">
                <a16:creationId xmlns:a16="http://schemas.microsoft.com/office/drawing/2014/main" id="{50E512FC-164D-4068-9A99-AD0D10F03F72}"/>
              </a:ext>
            </a:extLst>
          </p:cNvPr>
          <p:cNvSpPr>
            <a:spLocks noGrp="1"/>
          </p:cNvSpPr>
          <p:nvPr>
            <p:ph idx="1"/>
          </p:nvPr>
        </p:nvSpPr>
        <p:spPr>
          <a:xfrm>
            <a:off x="822960" y="2293802"/>
            <a:ext cx="7543800" cy="3017520"/>
          </a:xfrm>
        </p:spPr>
        <p:txBody>
          <a:bodyPr vert="horz" lIns="0" tIns="34290" rIns="0" bIns="34290" rtlCol="0" anchor="t">
            <a:normAutofit/>
          </a:bodyPr>
          <a:lstStyle/>
          <a:p>
            <a:pPr marL="0" indent="0">
              <a:buNone/>
            </a:pPr>
            <a:r>
              <a:rPr lang="ja-JP" altLang="en-US" sz="2100">
                <a:ea typeface="ＭＳ Ｐゴシック"/>
              </a:rPr>
              <a:t>・</a:t>
            </a:r>
            <a:r>
              <a:rPr lang="ja-JP" altLang="en-US" sz="2100">
                <a:latin typeface="游ゴシック"/>
                <a:ea typeface="游ゴシック"/>
              </a:rPr>
              <a:t>ニュースタスクデータで評価</a:t>
            </a:r>
            <a:endParaRPr lang="ja-JP" altLang="en-US" sz="2100">
              <a:latin typeface="游ゴシック"/>
              <a:ea typeface="游ゴシック"/>
              <a:cs typeface="Calibri"/>
            </a:endParaRPr>
          </a:p>
          <a:p>
            <a:pPr marL="342900" indent="-342900"/>
            <a:endParaRPr lang="ja-JP" altLang="en-US" sz="2100">
              <a:latin typeface="游ゴシック"/>
              <a:ea typeface="游ゴシック"/>
              <a:cs typeface="Calibri"/>
            </a:endParaRPr>
          </a:p>
          <a:p>
            <a:pPr marL="0" indent="0">
              <a:buNone/>
            </a:pPr>
            <a:endParaRPr lang="ja-JP" altLang="en-US" sz="2100">
              <a:latin typeface="游ゴシック"/>
              <a:ea typeface="游ゴシック"/>
              <a:cs typeface="Calibri"/>
            </a:endParaRPr>
          </a:p>
          <a:p>
            <a:endParaRPr lang="en-US" altLang="ja-JP" sz="2100">
              <a:latin typeface="Calibri" panose="020F0502020204030204"/>
              <a:ea typeface="游ゴシック"/>
              <a:cs typeface="Calibri"/>
            </a:endParaRPr>
          </a:p>
          <a:p>
            <a:endParaRPr lang="en-US" altLang="ja-JP" sz="2100">
              <a:latin typeface="Calibri" panose="020F0502020204030204"/>
              <a:ea typeface="游ゴシック"/>
              <a:cs typeface="Calibri"/>
            </a:endParaRPr>
          </a:p>
          <a:p>
            <a:endParaRPr lang="en-US" altLang="ja-JP" sz="2100">
              <a:ea typeface="游ゴシック"/>
              <a:cs typeface="Calibri"/>
            </a:endParaRPr>
          </a:p>
          <a:p>
            <a:endParaRPr lang="en-US" altLang="ja-JP" sz="2400">
              <a:ea typeface="ＭＳ Ｐゴシック" panose="020B0600070205080204" pitchFamily="34" charset="-128"/>
              <a:cs typeface="Calibri"/>
            </a:endParaRPr>
          </a:p>
          <a:p>
            <a:endParaRPr lang="en-US" altLang="ja-JP" sz="2700">
              <a:ea typeface="ＭＳ Ｐゴシック" panose="020B0600070205080204" pitchFamily="34" charset="-128"/>
              <a:cs typeface="Calibri"/>
            </a:endParaRPr>
          </a:p>
          <a:p>
            <a:endParaRPr lang="en-US" altLang="ja-JP" sz="2100">
              <a:ea typeface="游ゴシック"/>
              <a:cs typeface="Calibri"/>
            </a:endParaRPr>
          </a:p>
          <a:p>
            <a:endParaRPr lang="ja-JP" altLang="en-US">
              <a:ea typeface="ＭＳ Ｐゴシック" panose="020B0600070205080204" pitchFamily="34" charset="-128"/>
              <a:cs typeface="Calibri"/>
            </a:endParaRPr>
          </a:p>
        </p:txBody>
      </p:sp>
      <p:sp>
        <p:nvSpPr>
          <p:cNvPr id="4" name="スライド番号プレースホルダー 3">
            <a:extLst>
              <a:ext uri="{FF2B5EF4-FFF2-40B4-BE49-F238E27FC236}">
                <a16:creationId xmlns:a16="http://schemas.microsoft.com/office/drawing/2014/main" id="{DD487746-E487-4731-A326-2D8FA9B85E9B}"/>
              </a:ext>
            </a:extLst>
          </p:cNvPr>
          <p:cNvSpPr>
            <a:spLocks noGrp="1"/>
          </p:cNvSpPr>
          <p:nvPr>
            <p:ph type="sldNum" sz="quarter" idx="12"/>
          </p:nvPr>
        </p:nvSpPr>
        <p:spPr/>
        <p:txBody>
          <a:bodyPr/>
          <a:lstStyle/>
          <a:p>
            <a:fld id="{1AD46E98-6843-4358-8F65-5B2343AFA076}" type="slidenum">
              <a:rPr kumimoji="1" lang="ja-JP" altLang="en-US" smtClean="0"/>
              <a:t>7</a:t>
            </a:fld>
            <a:endParaRPr kumimoji="1" lang="ja-JP" altLang="en-US"/>
          </a:p>
        </p:txBody>
      </p:sp>
      <p:graphicFrame>
        <p:nvGraphicFramePr>
          <p:cNvPr id="6" name="表 6">
            <a:extLst>
              <a:ext uri="{FF2B5EF4-FFF2-40B4-BE49-F238E27FC236}">
                <a16:creationId xmlns:a16="http://schemas.microsoft.com/office/drawing/2014/main" id="{F2F8FA08-0A69-428E-89FA-F21A2091BD32}"/>
              </a:ext>
            </a:extLst>
          </p:cNvPr>
          <p:cNvGraphicFramePr>
            <a:graphicFrameLocks noGrp="1"/>
          </p:cNvGraphicFramePr>
          <p:nvPr>
            <p:extLst>
              <p:ext uri="{D42A27DB-BD31-4B8C-83A1-F6EECF244321}">
                <p14:modId xmlns:p14="http://schemas.microsoft.com/office/powerpoint/2010/main" val="121034948"/>
              </p:ext>
            </p:extLst>
          </p:nvPr>
        </p:nvGraphicFramePr>
        <p:xfrm>
          <a:off x="955347" y="2829159"/>
          <a:ext cx="6373137" cy="2379307"/>
        </p:xfrm>
        <a:graphic>
          <a:graphicData uri="http://schemas.openxmlformats.org/drawingml/2006/table">
            <a:tbl>
              <a:tblPr firstRow="1" bandRow="1">
                <a:tableStyleId>{5940675A-B579-460E-94D1-54222C63F5DA}</a:tableStyleId>
              </a:tblPr>
              <a:tblGrid>
                <a:gridCol w="3815485">
                  <a:extLst>
                    <a:ext uri="{9D8B030D-6E8A-4147-A177-3AD203B41FA5}">
                      <a16:colId xmlns:a16="http://schemas.microsoft.com/office/drawing/2014/main" val="1597188852"/>
                    </a:ext>
                  </a:extLst>
                </a:gridCol>
                <a:gridCol w="2557652">
                  <a:extLst>
                    <a:ext uri="{9D8B030D-6E8A-4147-A177-3AD203B41FA5}">
                      <a16:colId xmlns:a16="http://schemas.microsoft.com/office/drawing/2014/main" val="1816793608"/>
                    </a:ext>
                  </a:extLst>
                </a:gridCol>
              </a:tblGrid>
              <a:tr h="465227">
                <a:tc>
                  <a:txBody>
                    <a:bodyPr/>
                    <a:lstStyle/>
                    <a:p>
                      <a:pPr lvl="0" algn="ctr">
                        <a:buNone/>
                      </a:pPr>
                      <a:r>
                        <a:rPr lang="ja-JP" altLang="en-US" sz="1800">
                          <a:latin typeface="游ゴシック"/>
                          <a:ea typeface="游ゴシック"/>
                        </a:rPr>
                        <a:t>モデル</a:t>
                      </a:r>
                      <a:endParaRPr kumimoji="1" lang="ja-JP" altLang="en-US" sz="1800">
                        <a:latin typeface="游ゴシック"/>
                        <a:ea typeface="游ゴシック"/>
                      </a:endParaRPr>
                    </a:p>
                  </a:txBody>
                  <a:tcPr marL="68580" marR="68580" marT="34290" marB="34290">
                    <a:lnL w="0">
                      <a:noFill/>
                    </a:lnL>
                    <a:lnR w="0">
                      <a:noFill/>
                    </a:lnR>
                    <a:lnT w="12700">
                      <a:solidFill>
                        <a:schemeClr val="tx1"/>
                      </a:solidFill>
                    </a:lnT>
                    <a:lnB w="12700">
                      <a:solidFill>
                        <a:schemeClr val="tx1"/>
                      </a:solidFill>
                    </a:lnB>
                  </a:tcPr>
                </a:tc>
                <a:tc>
                  <a:txBody>
                    <a:bodyPr/>
                    <a:lstStyle/>
                    <a:p>
                      <a:pPr algn="ctr"/>
                      <a:r>
                        <a:rPr lang="ja-JP" altLang="en-US" sz="1800">
                          <a:latin typeface="游ゴシック"/>
                          <a:ea typeface="游ゴシック"/>
                        </a:rPr>
                        <a:t>SacreBLEU</a:t>
                      </a:r>
                      <a:endParaRPr kumimoji="1" lang="ja-JP" altLang="en-US" sz="1800">
                        <a:latin typeface="游ゴシック"/>
                        <a:ea typeface="游ゴシック"/>
                      </a:endParaRPr>
                    </a:p>
                  </a:txBody>
                  <a:tcPr marL="68580" marR="68580" marT="34290" marB="34290">
                    <a:lnL w="0">
                      <a:noFill/>
                    </a:lnL>
                    <a:lnR w="0">
                      <a:noFill/>
                    </a:lnR>
                    <a:lnT w="12700">
                      <a:solidFill>
                        <a:schemeClr val="tx1"/>
                      </a:solidFill>
                    </a:lnT>
                    <a:lnB w="12700">
                      <a:solidFill>
                        <a:schemeClr val="tx1"/>
                      </a:solidFill>
                    </a:lnB>
                  </a:tcPr>
                </a:tc>
                <a:extLst>
                  <a:ext uri="{0D108BD9-81ED-4DB2-BD59-A6C34878D82A}">
                    <a16:rowId xmlns:a16="http://schemas.microsoft.com/office/drawing/2014/main" val="2240837299"/>
                  </a:ext>
                </a:extLst>
              </a:tr>
              <a:tr h="478520">
                <a:tc>
                  <a:txBody>
                    <a:bodyPr/>
                    <a:lstStyle/>
                    <a:p>
                      <a:pPr lvl="0" algn="l">
                        <a:buNone/>
                      </a:pPr>
                      <a:r>
                        <a:rPr lang="ja-JP" altLang="en-US" sz="1800" b="0" i="0" u="none" strike="noStrike" noProof="0">
                          <a:latin typeface="游ゴシック"/>
                          <a:ea typeface="游ゴシック"/>
                        </a:rPr>
                        <a:t>ベースライン</a:t>
                      </a:r>
                      <a:endParaRPr kumimoji="1" lang="ja-JP" altLang="en-US" sz="1800">
                        <a:latin typeface="游ゴシック"/>
                        <a:ea typeface="游ゴシック"/>
                      </a:endParaRPr>
                    </a:p>
                  </a:txBody>
                  <a:tcPr marL="68580" marR="68580" marT="34290" marB="34290">
                    <a:lnL w="0">
                      <a:noFill/>
                    </a:lnL>
                    <a:lnR w="0">
                      <a:noFill/>
                    </a:lnR>
                    <a:lnT w="12700">
                      <a:solidFill>
                        <a:schemeClr val="tx1"/>
                      </a:solidFill>
                    </a:lnT>
                    <a:lnB w="0">
                      <a:noFill/>
                    </a:lnB>
                  </a:tcPr>
                </a:tc>
                <a:tc>
                  <a:txBody>
                    <a:bodyPr/>
                    <a:lstStyle/>
                    <a:p>
                      <a:pPr algn="ctr"/>
                      <a:r>
                        <a:rPr lang="ja-JP" altLang="en-US" sz="1800">
                          <a:latin typeface="游ゴシック"/>
                          <a:ea typeface="游ゴシック"/>
                        </a:rPr>
                        <a:t>18.31</a:t>
                      </a:r>
                      <a:endParaRPr kumimoji="1" lang="ja-JP" altLang="en-US" sz="1800">
                        <a:latin typeface="游ゴシック"/>
                        <a:ea typeface="游ゴシック"/>
                      </a:endParaRPr>
                    </a:p>
                  </a:txBody>
                  <a:tcPr marL="68580" marR="68580" marT="34290" marB="34290">
                    <a:lnL w="0">
                      <a:noFill/>
                    </a:lnL>
                    <a:lnR w="0">
                      <a:noFill/>
                    </a:lnR>
                    <a:lnT w="12700">
                      <a:solidFill>
                        <a:schemeClr val="tx1"/>
                      </a:solidFill>
                    </a:lnT>
                    <a:lnB w="0">
                      <a:noFill/>
                    </a:lnB>
                  </a:tcPr>
                </a:tc>
                <a:extLst>
                  <a:ext uri="{0D108BD9-81ED-4DB2-BD59-A6C34878D82A}">
                    <a16:rowId xmlns:a16="http://schemas.microsoft.com/office/drawing/2014/main" val="474088022"/>
                  </a:ext>
                </a:extLst>
              </a:tr>
              <a:tr h="478520">
                <a:tc>
                  <a:txBody>
                    <a:bodyPr/>
                    <a:lstStyle/>
                    <a:p>
                      <a:pPr lvl="0" algn="l">
                        <a:buNone/>
                      </a:pPr>
                      <a:r>
                        <a:rPr lang="ja-JP" altLang="en-US" sz="1800" b="0" i="0" u="none" strike="noStrike" noProof="0">
                          <a:latin typeface="游ゴシック"/>
                          <a:ea typeface="ＭＳ Ｐゴシック"/>
                        </a:rPr>
                        <a:t>　　</a:t>
                      </a:r>
                      <a:r>
                        <a:rPr lang="en-US" altLang="ja-JP" sz="1800" b="0" i="0" u="none" strike="noStrike" noProof="0">
                          <a:latin typeface="游ゴシック"/>
                          <a:ea typeface="ＭＳ Ｐゴシック"/>
                        </a:rPr>
                        <a:t>+ </a:t>
                      </a:r>
                      <a:r>
                        <a:rPr lang="ja-JP" altLang="en-US" sz="1800" b="0" i="0" u="none" strike="noStrike" noProof="0">
                          <a:latin typeface="游ゴシック"/>
                          <a:ea typeface="游ゴシック"/>
                        </a:rPr>
                        <a:t>ファインチューニング</a:t>
                      </a:r>
                      <a:endParaRPr kumimoji="1" lang="ja-JP" sz="1800" b="0">
                        <a:latin typeface="游ゴシック"/>
                        <a:ea typeface="游ゴシック"/>
                      </a:endParaRPr>
                    </a:p>
                  </a:txBody>
                  <a:tcPr marL="68580" marR="68580" marT="34290" marB="34290">
                    <a:lnL w="0">
                      <a:noFill/>
                    </a:lnL>
                    <a:lnR w="0">
                      <a:noFill/>
                    </a:lnR>
                    <a:lnT w="0">
                      <a:noFill/>
                    </a:lnT>
                    <a:lnB w="0">
                      <a:noFill/>
                    </a:lnB>
                  </a:tcPr>
                </a:tc>
                <a:tc>
                  <a:txBody>
                    <a:bodyPr/>
                    <a:lstStyle/>
                    <a:p>
                      <a:pPr algn="ctr"/>
                      <a:r>
                        <a:rPr lang="ja-JP" altLang="en-US" sz="1800">
                          <a:latin typeface="游ゴシック"/>
                          <a:ea typeface="游ゴシック"/>
                        </a:rPr>
                        <a:t>22.52</a:t>
                      </a:r>
                      <a:endParaRPr kumimoji="1" lang="ja-JP" altLang="en-US" sz="1800">
                        <a:latin typeface="游ゴシック"/>
                        <a:ea typeface="游ゴシック"/>
                      </a:endParaRPr>
                    </a:p>
                  </a:txBody>
                  <a:tcPr marL="68580" marR="68580" marT="34290" marB="34290">
                    <a:lnL w="0">
                      <a:noFill/>
                    </a:lnL>
                    <a:lnR w="0">
                      <a:noFill/>
                    </a:lnR>
                    <a:lnT w="0">
                      <a:noFill/>
                    </a:lnT>
                    <a:lnB w="0">
                      <a:noFill/>
                    </a:lnB>
                  </a:tcPr>
                </a:tc>
                <a:extLst>
                  <a:ext uri="{0D108BD9-81ED-4DB2-BD59-A6C34878D82A}">
                    <a16:rowId xmlns:a16="http://schemas.microsoft.com/office/drawing/2014/main" val="58544316"/>
                  </a:ext>
                </a:extLst>
              </a:tr>
              <a:tr h="478520">
                <a:tc>
                  <a:txBody>
                    <a:bodyPr/>
                    <a:lstStyle/>
                    <a:p>
                      <a:pPr lvl="0" algn="l">
                        <a:buNone/>
                      </a:pPr>
                      <a:r>
                        <a:rPr lang="ja-JP" altLang="en-US" sz="1800">
                          <a:latin typeface="游ゴシック"/>
                          <a:ea typeface="游ゴシック"/>
                        </a:rPr>
                        <a:t>　　　+ モデルアンサンブル</a:t>
                      </a:r>
                      <a:endParaRPr kumimoji="1" lang="ja-JP" altLang="en-US" sz="1800">
                        <a:latin typeface="游ゴシック"/>
                        <a:ea typeface="游ゴシック"/>
                      </a:endParaRPr>
                    </a:p>
                  </a:txBody>
                  <a:tcPr marL="68580" marR="68580" marT="34290" marB="34290">
                    <a:lnL w="0">
                      <a:noFill/>
                    </a:lnL>
                    <a:lnR w="0">
                      <a:noFill/>
                    </a:lnR>
                    <a:lnT w="0">
                      <a:noFill/>
                    </a:lnT>
                    <a:lnB w="12700" cap="flat" cmpd="sng" algn="ctr">
                      <a:solidFill>
                        <a:schemeClr val="tx1"/>
                      </a:solidFill>
                      <a:prstDash val="solid"/>
                      <a:round/>
                      <a:headEnd type="none" w="med" len="med"/>
                      <a:tailEnd type="none" w="med" len="med"/>
                    </a:lnB>
                  </a:tcPr>
                </a:tc>
                <a:tc>
                  <a:txBody>
                    <a:bodyPr/>
                    <a:lstStyle/>
                    <a:p>
                      <a:pPr lvl="0" algn="ctr">
                        <a:buNone/>
                      </a:pPr>
                      <a:r>
                        <a:rPr lang="ja-JP" altLang="en-US" sz="1800">
                          <a:latin typeface="游ゴシック"/>
                          <a:ea typeface="游ゴシック"/>
                        </a:rPr>
                        <a:t>23.52</a:t>
                      </a:r>
                      <a:endParaRPr kumimoji="1" lang="ja-JP" altLang="en-US" sz="1800">
                        <a:latin typeface="游ゴシック"/>
                        <a:ea typeface="游ゴシック"/>
                      </a:endParaRPr>
                    </a:p>
                  </a:txBody>
                  <a:tcPr marL="68580" marR="68580" marT="34290" marB="34290">
                    <a:lnL w="0">
                      <a:noFill/>
                    </a:lnL>
                    <a:lnR w="0">
                      <a:noFill/>
                    </a:lnR>
                    <a:lnT w="0">
                      <a:noFill/>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50186943"/>
                  </a:ext>
                </a:extLst>
              </a:tr>
              <a:tr h="478520">
                <a:tc>
                  <a:txBody>
                    <a:bodyPr/>
                    <a:lstStyle/>
                    <a:p>
                      <a:pPr lvl="0" algn="l">
                        <a:buNone/>
                      </a:pPr>
                      <a:r>
                        <a:rPr kumimoji="1" lang="en-US" altLang="ja-JP" sz="1800">
                          <a:latin typeface="游ゴシック"/>
                          <a:ea typeface="游ゴシック"/>
                        </a:rPr>
                        <a:t>Google</a:t>
                      </a:r>
                      <a:r>
                        <a:rPr kumimoji="1" lang="ja-JP" altLang="en-US" sz="1800">
                          <a:latin typeface="游ゴシック"/>
                          <a:ea typeface="游ゴシック"/>
                        </a:rPr>
                        <a:t>翻訳</a:t>
                      </a:r>
                    </a:p>
                  </a:txBody>
                  <a:tcPr marL="68580" marR="68580" marT="34290" marB="34290">
                    <a:lnL w="0">
                      <a:noFill/>
                    </a:lnL>
                    <a:lnR w="0">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buNone/>
                      </a:pPr>
                      <a:r>
                        <a:rPr lang="en-US" altLang="ja-JP" sz="1800" b="1">
                          <a:latin typeface="游ゴシック"/>
                          <a:ea typeface="游ゴシック"/>
                          <a:cs typeface="Calibri"/>
                        </a:rPr>
                        <a:t>24.19</a:t>
                      </a:r>
                      <a:endParaRPr kumimoji="1" lang="ja-JP" altLang="en-US" sz="1800" b="1">
                        <a:latin typeface="游ゴシック"/>
                        <a:ea typeface="游ゴシック"/>
                      </a:endParaRPr>
                    </a:p>
                  </a:txBody>
                  <a:tcPr marL="68580" marR="68580" marT="34290" marB="34290">
                    <a:lnL w="0">
                      <a:noFill/>
                    </a:lnL>
                    <a:lnR w="0">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88170191"/>
                  </a:ext>
                </a:extLst>
              </a:tr>
            </a:tbl>
          </a:graphicData>
        </a:graphic>
      </p:graphicFrame>
    </p:spTree>
    <p:extLst>
      <p:ext uri="{BB962C8B-B14F-4D97-AF65-F5344CB8AC3E}">
        <p14:creationId xmlns:p14="http://schemas.microsoft.com/office/powerpoint/2010/main" val="28712284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5BC0F82-2407-497C-8907-EDEE3DF3676E}"/>
              </a:ext>
            </a:extLst>
          </p:cNvPr>
          <p:cNvSpPr>
            <a:spLocks noGrp="1"/>
          </p:cNvSpPr>
          <p:nvPr>
            <p:ph type="title"/>
          </p:nvPr>
        </p:nvSpPr>
        <p:spPr/>
        <p:txBody>
          <a:bodyPr/>
          <a:lstStyle/>
          <a:p>
            <a:r>
              <a:rPr lang="ja-JP" altLang="en-US">
                <a:ea typeface="ＭＳ Ｐゴシック"/>
                <a:cs typeface="Calibri Light"/>
              </a:rPr>
              <a:t>モデルアンサンブルの評価（</a:t>
            </a:r>
            <a:r>
              <a:rPr lang="en-US" altLang="ja-JP">
                <a:latin typeface="MS PGothic"/>
                <a:ea typeface="ＭＳ Ｐゴシック"/>
                <a:cs typeface="Calibri Light"/>
              </a:rPr>
              <a:t>教科書</a:t>
            </a:r>
            <a:r>
              <a:rPr lang="ja-JP" altLang="en-US">
                <a:ea typeface="ＭＳ Ｐゴシック"/>
                <a:cs typeface="Calibri Light"/>
              </a:rPr>
              <a:t>）</a:t>
            </a:r>
          </a:p>
        </p:txBody>
      </p:sp>
      <p:graphicFrame>
        <p:nvGraphicFramePr>
          <p:cNvPr id="5" name="表 5">
            <a:extLst>
              <a:ext uri="{FF2B5EF4-FFF2-40B4-BE49-F238E27FC236}">
                <a16:creationId xmlns:a16="http://schemas.microsoft.com/office/drawing/2014/main" id="{DF6CA725-B284-4502-9AB0-E1C0A6664A24}"/>
              </a:ext>
            </a:extLst>
          </p:cNvPr>
          <p:cNvGraphicFramePr>
            <a:graphicFrameLocks noGrp="1"/>
          </p:cNvGraphicFramePr>
          <p:nvPr>
            <p:ph idx="1"/>
            <p:extLst>
              <p:ext uri="{D42A27DB-BD31-4B8C-83A1-F6EECF244321}">
                <p14:modId xmlns:p14="http://schemas.microsoft.com/office/powerpoint/2010/main" val="36673235"/>
              </p:ext>
            </p:extLst>
          </p:nvPr>
        </p:nvGraphicFramePr>
        <p:xfrm>
          <a:off x="843379" y="2627538"/>
          <a:ext cx="7543794" cy="556260"/>
        </p:xfrm>
        <a:graphic>
          <a:graphicData uri="http://schemas.openxmlformats.org/drawingml/2006/table">
            <a:tbl>
              <a:tblPr firstRow="1" bandRow="1">
                <a:tableStyleId>{5C22544A-7EE6-4342-B048-85BDC9FD1C3A}</a:tableStyleId>
              </a:tblPr>
              <a:tblGrid>
                <a:gridCol w="1257299">
                  <a:extLst>
                    <a:ext uri="{9D8B030D-6E8A-4147-A177-3AD203B41FA5}">
                      <a16:colId xmlns:a16="http://schemas.microsoft.com/office/drawing/2014/main" val="1249689021"/>
                    </a:ext>
                  </a:extLst>
                </a:gridCol>
                <a:gridCol w="1257299">
                  <a:extLst>
                    <a:ext uri="{9D8B030D-6E8A-4147-A177-3AD203B41FA5}">
                      <a16:colId xmlns:a16="http://schemas.microsoft.com/office/drawing/2014/main" val="2939656856"/>
                    </a:ext>
                  </a:extLst>
                </a:gridCol>
                <a:gridCol w="1257299">
                  <a:extLst>
                    <a:ext uri="{9D8B030D-6E8A-4147-A177-3AD203B41FA5}">
                      <a16:colId xmlns:a16="http://schemas.microsoft.com/office/drawing/2014/main" val="1508059866"/>
                    </a:ext>
                  </a:extLst>
                </a:gridCol>
                <a:gridCol w="1257299">
                  <a:extLst>
                    <a:ext uri="{9D8B030D-6E8A-4147-A177-3AD203B41FA5}">
                      <a16:colId xmlns:a16="http://schemas.microsoft.com/office/drawing/2014/main" val="2108352787"/>
                    </a:ext>
                  </a:extLst>
                </a:gridCol>
                <a:gridCol w="1257299">
                  <a:extLst>
                    <a:ext uri="{9D8B030D-6E8A-4147-A177-3AD203B41FA5}">
                      <a16:colId xmlns:a16="http://schemas.microsoft.com/office/drawing/2014/main" val="89094874"/>
                    </a:ext>
                  </a:extLst>
                </a:gridCol>
                <a:gridCol w="1257299">
                  <a:extLst>
                    <a:ext uri="{9D8B030D-6E8A-4147-A177-3AD203B41FA5}">
                      <a16:colId xmlns:a16="http://schemas.microsoft.com/office/drawing/2014/main" val="3994057859"/>
                    </a:ext>
                  </a:extLst>
                </a:gridCol>
              </a:tblGrid>
              <a:tr h="278130">
                <a:tc>
                  <a:txBody>
                    <a:bodyPr/>
                    <a:lstStyle/>
                    <a:p>
                      <a:r>
                        <a:rPr lang="ja-JP" altLang="en-US" sz="1000"/>
                        <a:t>モデル</a:t>
                      </a:r>
                      <a:endParaRPr kumimoji="1" lang="ja-JP" altLang="en-US" sz="1000"/>
                    </a:p>
                  </a:txBody>
                  <a:tcPr marL="68580" marR="68580" marT="34290" marB="34290"/>
                </a:tc>
                <a:tc>
                  <a:txBody>
                    <a:bodyPr/>
                    <a:lstStyle/>
                    <a:p>
                      <a:r>
                        <a:rPr lang="ja-JP" altLang="en-US" sz="1000"/>
                        <a:t>モデルA</a:t>
                      </a:r>
                      <a:endParaRPr kumimoji="1" lang="ja-JP" altLang="en-US" sz="1000"/>
                    </a:p>
                  </a:txBody>
                  <a:tcPr marL="68580" marR="68580" marT="34290" marB="34290"/>
                </a:tc>
                <a:tc>
                  <a:txBody>
                    <a:bodyPr/>
                    <a:lstStyle/>
                    <a:p>
                      <a:r>
                        <a:rPr lang="ja-JP" altLang="en-US" sz="1000"/>
                        <a:t>モデルB</a:t>
                      </a:r>
                      <a:endParaRPr kumimoji="1" lang="ja-JP" altLang="en-US" sz="1000"/>
                    </a:p>
                  </a:txBody>
                  <a:tcPr marL="68580" marR="68580" marT="34290" marB="34290"/>
                </a:tc>
                <a:tc>
                  <a:txBody>
                    <a:bodyPr/>
                    <a:lstStyle/>
                    <a:p>
                      <a:r>
                        <a:rPr lang="ja-JP" altLang="en-US" sz="1000"/>
                        <a:t>モデルC</a:t>
                      </a:r>
                      <a:endParaRPr kumimoji="1" lang="ja-JP" altLang="en-US" sz="1000"/>
                    </a:p>
                  </a:txBody>
                  <a:tcPr marL="68580" marR="68580" marT="34290" marB="34290"/>
                </a:tc>
                <a:tc>
                  <a:txBody>
                    <a:bodyPr/>
                    <a:lstStyle/>
                    <a:p>
                      <a:r>
                        <a:rPr lang="ja-JP" altLang="en-US" sz="1000"/>
                        <a:t>モデルD</a:t>
                      </a:r>
                      <a:endParaRPr kumimoji="1" lang="ja-JP" altLang="en-US" sz="1000"/>
                    </a:p>
                  </a:txBody>
                  <a:tcPr marL="68580" marR="68580" marT="34290" marB="34290"/>
                </a:tc>
                <a:tc>
                  <a:txBody>
                    <a:bodyPr/>
                    <a:lstStyle/>
                    <a:p>
                      <a:r>
                        <a:rPr lang="ja-JP" altLang="en-US" sz="1000"/>
                        <a:t>モデルE</a:t>
                      </a:r>
                      <a:endParaRPr kumimoji="1" lang="ja-JP" altLang="en-US" sz="1000"/>
                    </a:p>
                  </a:txBody>
                  <a:tcPr marL="68580" marR="68580" marT="34290" marB="34290"/>
                </a:tc>
                <a:extLst>
                  <a:ext uri="{0D108BD9-81ED-4DB2-BD59-A6C34878D82A}">
                    <a16:rowId xmlns:a16="http://schemas.microsoft.com/office/drawing/2014/main" val="2338520038"/>
                  </a:ext>
                </a:extLst>
              </a:tr>
              <a:tr h="278130">
                <a:tc>
                  <a:txBody>
                    <a:bodyPr/>
                    <a:lstStyle/>
                    <a:p>
                      <a:r>
                        <a:rPr kumimoji="1" lang="en-US" altLang="ja-JP" sz="1000"/>
                        <a:t>BLEU</a:t>
                      </a:r>
                      <a:endParaRPr kumimoji="1" lang="ja-JP" altLang="en-US" sz="1000"/>
                    </a:p>
                  </a:txBody>
                  <a:tcPr marL="68580" marR="68580" marT="34290" marB="34290"/>
                </a:tc>
                <a:tc>
                  <a:txBody>
                    <a:bodyPr/>
                    <a:lstStyle/>
                    <a:p>
                      <a:r>
                        <a:rPr lang="en-US" altLang="ja-JP" sz="1000"/>
                        <a:t>39.92</a:t>
                      </a:r>
                      <a:endParaRPr kumimoji="1" lang="ja-JP" altLang="en-US" sz="1000"/>
                    </a:p>
                  </a:txBody>
                  <a:tcPr marL="68580" marR="68580" marT="34290" marB="34290"/>
                </a:tc>
                <a:tc>
                  <a:txBody>
                    <a:bodyPr/>
                    <a:lstStyle/>
                    <a:p>
                      <a:r>
                        <a:rPr lang="ja-JP" altLang="en-US" sz="1000"/>
                        <a:t>39.53</a:t>
                      </a:r>
                      <a:endParaRPr kumimoji="1" lang="ja-JP" altLang="en-US" sz="1000"/>
                    </a:p>
                  </a:txBody>
                  <a:tcPr marL="68580" marR="68580" marT="34290" marB="34290"/>
                </a:tc>
                <a:tc>
                  <a:txBody>
                    <a:bodyPr/>
                    <a:lstStyle/>
                    <a:p>
                      <a:r>
                        <a:rPr lang="ja-JP" altLang="en-US" sz="1000"/>
                        <a:t>39.97</a:t>
                      </a:r>
                      <a:endParaRPr kumimoji="1" lang="ja-JP" altLang="en-US" sz="1000"/>
                    </a:p>
                  </a:txBody>
                  <a:tcPr marL="68580" marR="68580" marT="34290" marB="34290"/>
                </a:tc>
                <a:tc>
                  <a:txBody>
                    <a:bodyPr/>
                    <a:lstStyle/>
                    <a:p>
                      <a:r>
                        <a:rPr lang="ja-JP" altLang="en-US" sz="1000" b="1"/>
                        <a:t>40.07</a:t>
                      </a:r>
                      <a:endParaRPr kumimoji="1" lang="ja-JP" altLang="en-US" sz="1000" b="1"/>
                    </a:p>
                  </a:txBody>
                  <a:tcPr marL="68580" marR="68580" marT="34290" marB="34290"/>
                </a:tc>
                <a:tc>
                  <a:txBody>
                    <a:bodyPr/>
                    <a:lstStyle/>
                    <a:p>
                      <a:r>
                        <a:rPr lang="ja-JP" altLang="en-US" sz="1000"/>
                        <a:t>39.71</a:t>
                      </a:r>
                      <a:endParaRPr kumimoji="1" lang="ja-JP" altLang="en-US" sz="1000"/>
                    </a:p>
                  </a:txBody>
                  <a:tcPr marL="68580" marR="68580" marT="34290" marB="34290"/>
                </a:tc>
                <a:extLst>
                  <a:ext uri="{0D108BD9-81ED-4DB2-BD59-A6C34878D82A}">
                    <a16:rowId xmlns:a16="http://schemas.microsoft.com/office/drawing/2014/main" val="1403644287"/>
                  </a:ext>
                </a:extLst>
              </a:tr>
            </a:tbl>
          </a:graphicData>
        </a:graphic>
      </p:graphicFrame>
      <p:sp>
        <p:nvSpPr>
          <p:cNvPr id="4" name="スライド番号プレースホルダー 3">
            <a:extLst>
              <a:ext uri="{FF2B5EF4-FFF2-40B4-BE49-F238E27FC236}">
                <a16:creationId xmlns:a16="http://schemas.microsoft.com/office/drawing/2014/main" id="{35D67609-9B7F-4C65-BB74-BD4A71E98574}"/>
              </a:ext>
            </a:extLst>
          </p:cNvPr>
          <p:cNvSpPr>
            <a:spLocks noGrp="1"/>
          </p:cNvSpPr>
          <p:nvPr>
            <p:ph type="sldNum" sz="quarter" idx="12"/>
          </p:nvPr>
        </p:nvSpPr>
        <p:spPr/>
        <p:txBody>
          <a:bodyPr/>
          <a:lstStyle/>
          <a:p>
            <a:fld id="{1AD46E98-6843-4358-8F65-5B2343AFA076}" type="slidenum">
              <a:rPr kumimoji="1" lang="ja-JP" altLang="en-US" smtClean="0"/>
              <a:t>8</a:t>
            </a:fld>
            <a:endParaRPr kumimoji="1" lang="ja-JP" altLang="en-US"/>
          </a:p>
        </p:txBody>
      </p:sp>
      <p:sp>
        <p:nvSpPr>
          <p:cNvPr id="6" name="テキスト ボックス 5">
            <a:extLst>
              <a:ext uri="{FF2B5EF4-FFF2-40B4-BE49-F238E27FC236}">
                <a16:creationId xmlns:a16="http://schemas.microsoft.com/office/drawing/2014/main" id="{CB4F225C-E54C-412C-8029-4994A9964AC7}"/>
              </a:ext>
            </a:extLst>
          </p:cNvPr>
          <p:cNvSpPr txBox="1"/>
          <p:nvPr/>
        </p:nvSpPr>
        <p:spPr>
          <a:xfrm>
            <a:off x="830397" y="2252260"/>
            <a:ext cx="3138429" cy="276999"/>
          </a:xfrm>
          <a:prstGeom prst="rect">
            <a:avLst/>
          </a:prstGeom>
          <a:noFill/>
        </p:spPr>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r>
              <a:rPr lang="ja-JP" altLang="en-US" sz="1350">
                <a:ea typeface="ＭＳ Ｐゴシック"/>
                <a:cs typeface="Calibri"/>
              </a:rPr>
              <a:t>・1つのモデルのみ</a:t>
            </a:r>
          </a:p>
        </p:txBody>
      </p:sp>
      <p:sp>
        <p:nvSpPr>
          <p:cNvPr id="7" name="テキスト ボックス 6">
            <a:extLst>
              <a:ext uri="{FF2B5EF4-FFF2-40B4-BE49-F238E27FC236}">
                <a16:creationId xmlns:a16="http://schemas.microsoft.com/office/drawing/2014/main" id="{B75CF9D8-DC84-4E93-AEDF-90687359B2C5}"/>
              </a:ext>
            </a:extLst>
          </p:cNvPr>
          <p:cNvSpPr txBox="1"/>
          <p:nvPr/>
        </p:nvSpPr>
        <p:spPr>
          <a:xfrm>
            <a:off x="779186" y="3543730"/>
            <a:ext cx="2057399" cy="276999"/>
          </a:xfrm>
          <a:prstGeom prst="rect">
            <a:avLst/>
          </a:prstGeom>
          <a:noFill/>
        </p:spPr>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pPr algn="l"/>
            <a:r>
              <a:rPr lang="ja-JP" altLang="en-US" sz="1350">
                <a:ea typeface="ＭＳ Ｐゴシック"/>
                <a:cs typeface="Calibri"/>
              </a:rPr>
              <a:t>・モデルアンサンブル</a:t>
            </a:r>
          </a:p>
        </p:txBody>
      </p:sp>
      <p:graphicFrame>
        <p:nvGraphicFramePr>
          <p:cNvPr id="3" name="表 7">
            <a:extLst>
              <a:ext uri="{FF2B5EF4-FFF2-40B4-BE49-F238E27FC236}">
                <a16:creationId xmlns:a16="http://schemas.microsoft.com/office/drawing/2014/main" id="{0C712F4E-14CE-4652-B4DF-425D7EEAF64A}"/>
              </a:ext>
            </a:extLst>
          </p:cNvPr>
          <p:cNvGraphicFramePr>
            <a:graphicFrameLocks noGrp="1"/>
          </p:cNvGraphicFramePr>
          <p:nvPr>
            <p:extLst>
              <p:ext uri="{D42A27DB-BD31-4B8C-83A1-F6EECF244321}">
                <p14:modId xmlns:p14="http://schemas.microsoft.com/office/powerpoint/2010/main" val="564873363"/>
              </p:ext>
            </p:extLst>
          </p:nvPr>
        </p:nvGraphicFramePr>
        <p:xfrm>
          <a:off x="830746" y="3954623"/>
          <a:ext cx="7470946" cy="560070"/>
        </p:xfrm>
        <a:graphic>
          <a:graphicData uri="http://schemas.openxmlformats.org/drawingml/2006/table">
            <a:tbl>
              <a:tblPr firstRow="1" bandRow="1">
                <a:tableStyleId>{5C22544A-7EE6-4342-B048-85BDC9FD1C3A}</a:tableStyleId>
              </a:tblPr>
              <a:tblGrid>
                <a:gridCol w="1067278">
                  <a:extLst>
                    <a:ext uri="{9D8B030D-6E8A-4147-A177-3AD203B41FA5}">
                      <a16:colId xmlns:a16="http://schemas.microsoft.com/office/drawing/2014/main" val="1911340257"/>
                    </a:ext>
                  </a:extLst>
                </a:gridCol>
                <a:gridCol w="1067278">
                  <a:extLst>
                    <a:ext uri="{9D8B030D-6E8A-4147-A177-3AD203B41FA5}">
                      <a16:colId xmlns:a16="http://schemas.microsoft.com/office/drawing/2014/main" val="1616183301"/>
                    </a:ext>
                  </a:extLst>
                </a:gridCol>
                <a:gridCol w="1067278">
                  <a:extLst>
                    <a:ext uri="{9D8B030D-6E8A-4147-A177-3AD203B41FA5}">
                      <a16:colId xmlns:a16="http://schemas.microsoft.com/office/drawing/2014/main" val="1553538801"/>
                    </a:ext>
                  </a:extLst>
                </a:gridCol>
                <a:gridCol w="1067278">
                  <a:extLst>
                    <a:ext uri="{9D8B030D-6E8A-4147-A177-3AD203B41FA5}">
                      <a16:colId xmlns:a16="http://schemas.microsoft.com/office/drawing/2014/main" val="341074435"/>
                    </a:ext>
                  </a:extLst>
                </a:gridCol>
                <a:gridCol w="1067278">
                  <a:extLst>
                    <a:ext uri="{9D8B030D-6E8A-4147-A177-3AD203B41FA5}">
                      <a16:colId xmlns:a16="http://schemas.microsoft.com/office/drawing/2014/main" val="3534984830"/>
                    </a:ext>
                  </a:extLst>
                </a:gridCol>
                <a:gridCol w="1067278">
                  <a:extLst>
                    <a:ext uri="{9D8B030D-6E8A-4147-A177-3AD203B41FA5}">
                      <a16:colId xmlns:a16="http://schemas.microsoft.com/office/drawing/2014/main" val="1413572136"/>
                    </a:ext>
                  </a:extLst>
                </a:gridCol>
                <a:gridCol w="1067278">
                  <a:extLst>
                    <a:ext uri="{9D8B030D-6E8A-4147-A177-3AD203B41FA5}">
                      <a16:colId xmlns:a16="http://schemas.microsoft.com/office/drawing/2014/main" val="3274915633"/>
                    </a:ext>
                  </a:extLst>
                </a:gridCol>
              </a:tblGrid>
              <a:tr h="278130">
                <a:tc>
                  <a:txBody>
                    <a:bodyPr/>
                    <a:lstStyle/>
                    <a:p>
                      <a:r>
                        <a:rPr lang="ja-JP" altLang="en-US" sz="1000"/>
                        <a:t>モデル</a:t>
                      </a:r>
                      <a:endParaRPr kumimoji="1" lang="ja-JP" altLang="en-US" sz="1000"/>
                    </a:p>
                  </a:txBody>
                  <a:tcPr marL="68580" marR="68580" marT="34290" marB="34290"/>
                </a:tc>
                <a:tc>
                  <a:txBody>
                    <a:bodyPr/>
                    <a:lstStyle/>
                    <a:p>
                      <a:r>
                        <a:rPr lang="ja-JP" altLang="en-US" sz="1000"/>
                        <a:t>A+B</a:t>
                      </a:r>
                      <a:endParaRPr kumimoji="1" lang="ja-JP" altLang="en-US" sz="1000"/>
                    </a:p>
                  </a:txBody>
                  <a:tcPr marL="68580" marR="68580" marT="34290" marB="34290"/>
                </a:tc>
                <a:tc>
                  <a:txBody>
                    <a:bodyPr/>
                    <a:lstStyle/>
                    <a:p>
                      <a:r>
                        <a:rPr lang="ja-JP" altLang="en-US" sz="1000"/>
                        <a:t>A+B+C</a:t>
                      </a:r>
                      <a:endParaRPr kumimoji="1" lang="ja-JP" altLang="en-US" sz="1000"/>
                    </a:p>
                  </a:txBody>
                  <a:tcPr marL="68580" marR="68580" marT="34290" marB="34290"/>
                </a:tc>
                <a:tc>
                  <a:txBody>
                    <a:bodyPr/>
                    <a:lstStyle/>
                    <a:p>
                      <a:r>
                        <a:rPr lang="ja-JP" altLang="en-US" sz="1000"/>
                        <a:t>A+B+C+D</a:t>
                      </a:r>
                      <a:endParaRPr kumimoji="1" lang="ja-JP" altLang="en-US" sz="1000"/>
                    </a:p>
                  </a:txBody>
                  <a:tcPr marL="68580" marR="68580" marT="34290" marB="34290"/>
                </a:tc>
                <a:tc>
                  <a:txBody>
                    <a:bodyPr/>
                    <a:lstStyle/>
                    <a:p>
                      <a:r>
                        <a:rPr lang="ja-JP" altLang="en-US" sz="1000"/>
                        <a:t>A+B+C+D+E</a:t>
                      </a:r>
                      <a:endParaRPr kumimoji="1" lang="ja-JP" altLang="en-US" sz="1000"/>
                    </a:p>
                  </a:txBody>
                  <a:tcPr marL="68580" marR="68580" marT="34290" marB="34290"/>
                </a:tc>
                <a:tc>
                  <a:txBody>
                    <a:bodyPr/>
                    <a:lstStyle/>
                    <a:p>
                      <a:r>
                        <a:rPr lang="ja-JP" altLang="en-US" sz="1000"/>
                        <a:t>A+C+D</a:t>
                      </a:r>
                      <a:endParaRPr kumimoji="1" lang="ja-JP" altLang="en-US" sz="1000"/>
                    </a:p>
                  </a:txBody>
                  <a:tcPr marL="68580" marR="68580" marT="34290" marB="34290"/>
                </a:tc>
                <a:tc>
                  <a:txBody>
                    <a:bodyPr/>
                    <a:lstStyle/>
                    <a:p>
                      <a:pPr lvl="0">
                        <a:buNone/>
                      </a:pPr>
                      <a:r>
                        <a:rPr lang="ja-JP" altLang="en-US" sz="1000"/>
                        <a:t>C+D</a:t>
                      </a:r>
                      <a:endParaRPr kumimoji="1" lang="ja-JP" altLang="en-US" sz="1000"/>
                    </a:p>
                  </a:txBody>
                  <a:tcPr marL="68580" marR="68580" marT="34290" marB="34290"/>
                </a:tc>
                <a:extLst>
                  <a:ext uri="{0D108BD9-81ED-4DB2-BD59-A6C34878D82A}">
                    <a16:rowId xmlns:a16="http://schemas.microsoft.com/office/drawing/2014/main" val="4080092587"/>
                  </a:ext>
                </a:extLst>
              </a:tr>
              <a:tr h="278130">
                <a:tc>
                  <a:txBody>
                    <a:bodyPr/>
                    <a:lstStyle/>
                    <a:p>
                      <a:r>
                        <a:rPr kumimoji="1" lang="en-US" altLang="ja-JP" sz="1000"/>
                        <a:t>BLEU</a:t>
                      </a:r>
                      <a:endParaRPr kumimoji="1" lang="ja-JP" altLang="en-US" sz="1000"/>
                    </a:p>
                  </a:txBody>
                  <a:tcPr marL="68580" marR="68580" marT="34290" marB="34290"/>
                </a:tc>
                <a:tc>
                  <a:txBody>
                    <a:bodyPr/>
                    <a:lstStyle/>
                    <a:p>
                      <a:r>
                        <a:rPr lang="ja-JP" altLang="en-US" sz="1000" b="1"/>
                        <a:t>40.13</a:t>
                      </a:r>
                      <a:endParaRPr kumimoji="1" lang="ja-JP" altLang="en-US" sz="1000" b="1"/>
                    </a:p>
                  </a:txBody>
                  <a:tcPr marL="68580" marR="68580" marT="34290" marB="34290"/>
                </a:tc>
                <a:tc>
                  <a:txBody>
                    <a:bodyPr/>
                    <a:lstStyle/>
                    <a:p>
                      <a:pPr lvl="0">
                        <a:buNone/>
                      </a:pPr>
                      <a:r>
                        <a:rPr lang="ja-JP" sz="1400" b="0" i="0" u="none" strike="noStrike" noProof="0">
                          <a:latin typeface="ＭＳ Ｐゴシック"/>
                          <a:ea typeface="ＭＳ Ｐゴシック"/>
                        </a:rPr>
                        <a:t>39.73</a:t>
                      </a:r>
                      <a:endParaRPr kumimoji="1" lang="ja-JP" sz="1000"/>
                    </a:p>
                  </a:txBody>
                  <a:tcPr marL="68580" marR="68580" marT="34290" marB="34290"/>
                </a:tc>
                <a:tc>
                  <a:txBody>
                    <a:bodyPr/>
                    <a:lstStyle/>
                    <a:p>
                      <a:pPr lvl="0">
                        <a:buNone/>
                      </a:pPr>
                      <a:r>
                        <a:rPr lang="ja-JP" sz="1400" b="0" i="0" u="none" strike="noStrike" noProof="0">
                          <a:latin typeface="ＭＳ Ｐゴシック"/>
                          <a:ea typeface="ＭＳ Ｐゴシック"/>
                        </a:rPr>
                        <a:t>39.97</a:t>
                      </a:r>
                      <a:endParaRPr kumimoji="1" lang="ja-JP" sz="1000"/>
                    </a:p>
                  </a:txBody>
                  <a:tcPr marL="68580" marR="68580" marT="34290" marB="34290"/>
                </a:tc>
                <a:tc>
                  <a:txBody>
                    <a:bodyPr/>
                    <a:lstStyle/>
                    <a:p>
                      <a:pPr lvl="0">
                        <a:buNone/>
                      </a:pPr>
                      <a:r>
                        <a:rPr lang="ja-JP" sz="1400" b="0" i="0" u="none" strike="noStrike" noProof="0">
                          <a:latin typeface="ＭＳ Ｐゴシック"/>
                          <a:ea typeface="ＭＳ Ｐゴシック"/>
                        </a:rPr>
                        <a:t>39.70</a:t>
                      </a:r>
                      <a:endParaRPr kumimoji="1" lang="ja-JP" sz="1000"/>
                    </a:p>
                  </a:txBody>
                  <a:tcPr marL="68580" marR="68580" marT="34290" marB="34290"/>
                </a:tc>
                <a:tc>
                  <a:txBody>
                    <a:bodyPr/>
                    <a:lstStyle/>
                    <a:p>
                      <a:pPr lvl="0">
                        <a:buNone/>
                      </a:pPr>
                      <a:r>
                        <a:rPr lang="ja-JP" sz="1400" b="0" i="0" u="none" strike="noStrike" noProof="0">
                          <a:latin typeface="ＭＳ Ｐゴシック"/>
                          <a:ea typeface="ＭＳ Ｐゴシック"/>
                        </a:rPr>
                        <a:t>39.92</a:t>
                      </a:r>
                      <a:endParaRPr kumimoji="1" lang="ja-JP" sz="1000"/>
                    </a:p>
                  </a:txBody>
                  <a:tcPr marL="68580" marR="68580" marT="34290" marB="34290"/>
                </a:tc>
                <a:tc>
                  <a:txBody>
                    <a:bodyPr/>
                    <a:lstStyle/>
                    <a:p>
                      <a:pPr lvl="0">
                        <a:buNone/>
                      </a:pPr>
                      <a:r>
                        <a:rPr lang="ja-JP" sz="1400" b="0" i="0" u="none" strike="noStrike" noProof="0">
                          <a:latin typeface="ＭＳ Ｐゴシック"/>
                          <a:ea typeface="ＭＳ Ｐゴシック"/>
                        </a:rPr>
                        <a:t>39.93</a:t>
                      </a:r>
                      <a:endParaRPr kumimoji="1" lang="ja-JP" sz="1000"/>
                    </a:p>
                  </a:txBody>
                  <a:tcPr marL="68580" marR="68580" marT="34290" marB="34290"/>
                </a:tc>
                <a:extLst>
                  <a:ext uri="{0D108BD9-81ED-4DB2-BD59-A6C34878D82A}">
                    <a16:rowId xmlns:a16="http://schemas.microsoft.com/office/drawing/2014/main" val="336594497"/>
                  </a:ext>
                </a:extLst>
              </a:tr>
            </a:tbl>
          </a:graphicData>
        </a:graphic>
      </p:graphicFrame>
      <p:sp>
        <p:nvSpPr>
          <p:cNvPr id="9" name="テキスト ボックス 8">
            <a:extLst>
              <a:ext uri="{FF2B5EF4-FFF2-40B4-BE49-F238E27FC236}">
                <a16:creationId xmlns:a16="http://schemas.microsoft.com/office/drawing/2014/main" id="{9836EBF2-6242-4539-9F55-CA9E382F5700}"/>
              </a:ext>
            </a:extLst>
          </p:cNvPr>
          <p:cNvSpPr txBox="1"/>
          <p:nvPr/>
        </p:nvSpPr>
        <p:spPr>
          <a:xfrm>
            <a:off x="878595" y="4758598"/>
            <a:ext cx="6767109" cy="484748"/>
          </a:xfrm>
          <a:prstGeom prst="rect">
            <a:avLst/>
          </a:prstGeom>
          <a:noFill/>
        </p:spPr>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pPr algn="l"/>
            <a:r>
              <a:rPr lang="ja-JP" altLang="en-US" sz="1350">
                <a:ea typeface="ＭＳ Ｐゴシック"/>
                <a:cs typeface="Calibri"/>
              </a:rPr>
              <a:t>→評価の高いモデルのみでアンサンブルすることが必ずしも効果的であるわけではない</a:t>
            </a:r>
          </a:p>
          <a:p>
            <a:r>
              <a:rPr lang="ja-JP" altLang="en-US" sz="1350">
                <a:ea typeface="ＭＳ Ｐゴシック"/>
                <a:cs typeface="Calibri"/>
              </a:rPr>
              <a:t>　また、モデルの数を増やす≠性能の向上</a:t>
            </a:r>
          </a:p>
        </p:txBody>
      </p:sp>
    </p:spTree>
    <p:extLst>
      <p:ext uri="{BB962C8B-B14F-4D97-AF65-F5344CB8AC3E}">
        <p14:creationId xmlns:p14="http://schemas.microsoft.com/office/powerpoint/2010/main" val="3257161318"/>
      </p:ext>
    </p:extLst>
  </p:cSld>
  <p:clrMapOvr>
    <a:masterClrMapping/>
  </p:clrMapOvr>
</p:sld>
</file>

<file path=ppt/theme/theme1.xml><?xml version="1.0" encoding="utf-8"?>
<a:theme xmlns:a="http://schemas.openxmlformats.org/drawingml/2006/main" name="レトロスペクト">
  <a:themeElements>
    <a:clrScheme name="レトロスペクト">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レトロスペクト">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レトロスペクト">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9CC26709-368C-4D72-9060-94E5B3FF3CD6}"/>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ドキュメント" ma:contentTypeID="0x010100C81E111087EC8B4E8A4B4175887A6991" ma:contentTypeVersion="8" ma:contentTypeDescription="新しいドキュメントを作成します。" ma:contentTypeScope="" ma:versionID="6b80216c6c58a9eb25c98e945d6cd07c">
  <xsd:schema xmlns:xsd="http://www.w3.org/2001/XMLSchema" xmlns:xs="http://www.w3.org/2001/XMLSchema" xmlns:p="http://schemas.microsoft.com/office/2006/metadata/properties" xmlns:ns2="404fcf64-4ab9-41cd-9da7-c02ae47d93fe" xmlns:ns3="dc49be50-4d9d-4d9e-a91f-ccd41c887db9" targetNamespace="http://schemas.microsoft.com/office/2006/metadata/properties" ma:root="true" ma:fieldsID="ad148106fa68c95ce089738db3dcf5bc" ns2:_="" ns3:_="">
    <xsd:import namespace="404fcf64-4ab9-41cd-9da7-c02ae47d93fe"/>
    <xsd:import namespace="dc49be50-4d9d-4d9e-a91f-ccd41c887db9"/>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MediaServiceOCR"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04fcf64-4ab9-41cd-9da7-c02ae47d93f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dc49be50-4d9d-4d9e-a91f-ccd41c887db9" elementFormDefault="qualified">
    <xsd:import namespace="http://schemas.microsoft.com/office/2006/documentManagement/types"/>
    <xsd:import namespace="http://schemas.microsoft.com/office/infopath/2007/PartnerControls"/>
    <xsd:element name="SharedWithUsers" ma:index="14" nillable="true" ma:displayName="共有相手"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共有相手の詳細情報"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コンテンツ タイプ"/>
        <xsd:element ref="dc:title" minOccurs="0" maxOccurs="1" ma:index="4" ma:displayName="タイトル"/>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haredWithUsers xmlns="dc49be50-4d9d-4d9e-a91f-ccd41c887db9">
      <UserInfo>
        <DisplayName>共通PBL（コンピュータ科学コース）（T1371-9955） メンバー</DisplayName>
        <AccountId>15</AccountId>
        <AccountType/>
      </UserInfo>
    </SharedWithUsers>
  </documentManagement>
</p:properties>
</file>

<file path=customXml/itemProps1.xml><?xml version="1.0" encoding="utf-8"?>
<ds:datastoreItem xmlns:ds="http://schemas.openxmlformats.org/officeDocument/2006/customXml" ds:itemID="{15BE9B8A-4709-4C6D-824C-645EB01FA89B}">
  <ds:schemaRefs>
    <ds:schemaRef ds:uri="404fcf64-4ab9-41cd-9da7-c02ae47d93fe"/>
    <ds:schemaRef ds:uri="dc49be50-4d9d-4d9e-a91f-ccd41c887db9"/>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DD3D5A15-29DB-4CAA-81D2-71A0C4DE43F5}">
  <ds:schemaRefs>
    <ds:schemaRef ds:uri="http://schemas.microsoft.com/sharepoint/v3/contenttype/forms"/>
  </ds:schemaRefs>
</ds:datastoreItem>
</file>

<file path=customXml/itemProps3.xml><?xml version="1.0" encoding="utf-8"?>
<ds:datastoreItem xmlns:ds="http://schemas.openxmlformats.org/officeDocument/2006/customXml" ds:itemID="{94ABA781-8D89-4548-9EFD-DD66AD6C4F6D}">
  <ds:schemaRefs>
    <ds:schemaRef ds:uri="404fcf64-4ab9-41cd-9da7-c02ae47d93fe"/>
    <ds:schemaRef ds:uri="dc49be50-4d9d-4d9e-a91f-ccd41c887db9"/>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Retrospect</Template>
  <TotalTime>1</TotalTime>
  <Words>881</Words>
  <Application>Microsoft Macintosh PowerPoint</Application>
  <PresentationFormat>画面に合わせる (4:3)</PresentationFormat>
  <Paragraphs>205</Paragraphs>
  <Slides>12</Slides>
  <Notes>8</Notes>
  <HiddenSlides>0</HiddenSlides>
  <MMClips>1</MMClips>
  <ScaleCrop>false</ScaleCrop>
  <HeadingPairs>
    <vt:vector size="6" baseType="variant">
      <vt:variant>
        <vt:lpstr>使用されているフォント</vt:lpstr>
      </vt:variant>
      <vt:variant>
        <vt:i4>8</vt:i4>
      </vt:variant>
      <vt:variant>
        <vt:lpstr>テーマ</vt:lpstr>
      </vt:variant>
      <vt:variant>
        <vt:i4>1</vt:i4>
      </vt:variant>
      <vt:variant>
        <vt:lpstr>スライド タイトル</vt:lpstr>
      </vt:variant>
      <vt:variant>
        <vt:i4>12</vt:i4>
      </vt:variant>
    </vt:vector>
  </HeadingPairs>
  <TitlesOfParts>
    <vt:vector size="21" baseType="lpstr">
      <vt:lpstr>MS PGothic</vt:lpstr>
      <vt:lpstr>MS PGothic</vt:lpstr>
      <vt:lpstr>游ゴシック</vt:lpstr>
      <vt:lpstr>Arial</vt:lpstr>
      <vt:lpstr>Calibri</vt:lpstr>
      <vt:lpstr>Calibri Light</vt:lpstr>
      <vt:lpstr>Raleway</vt:lpstr>
      <vt:lpstr>Wingdings</vt:lpstr>
      <vt:lpstr>レトロスペクト</vt:lpstr>
      <vt:lpstr>       知的処理グループ機械翻訳チーム  最終報告(2022/2/4)</vt:lpstr>
      <vt:lpstr>内容と目標</vt:lpstr>
      <vt:lpstr>役割</vt:lpstr>
      <vt:lpstr>モデル作成の際に用いた手法</vt:lpstr>
      <vt:lpstr>スケジュール表</vt:lpstr>
      <vt:lpstr>ファインチューニングについて</vt:lpstr>
      <vt:lpstr>モデルアンサンブルの評価（ニュース）</vt:lpstr>
      <vt:lpstr>実験結果（ニュース）</vt:lpstr>
      <vt:lpstr>モデルアンサンブルの評価（教科書）</vt:lpstr>
      <vt:lpstr>実験結果（教科書）</vt:lpstr>
      <vt:lpstr>活動の成果</vt:lpstr>
      <vt:lpstr>まとめ</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Hiyuga Koretaka</dc:creator>
  <cp:lastModifiedBy>TERADA Tomoya</cp:lastModifiedBy>
  <cp:revision>5</cp:revision>
  <dcterms:created xsi:type="dcterms:W3CDTF">2021-11-15T01:37:18Z</dcterms:created>
  <dcterms:modified xsi:type="dcterms:W3CDTF">2023-11-05T15:09:28Z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0x010100C81E111087EC8B4E8A4B4175887A6991</vt:lpwstr>
  </property>
</Properties>
</file>

<file path=docProps/thumbnail.jpeg>
</file>